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400" r:id="rId4"/>
    <p:sldId id="408" r:id="rId5"/>
    <p:sldId id="405" r:id="rId6"/>
    <p:sldId id="267" r:id="rId7"/>
    <p:sldId id="337" r:id="rId8"/>
    <p:sldId id="335" r:id="rId9"/>
    <p:sldId id="285" r:id="rId10"/>
    <p:sldId id="404" r:id="rId11"/>
    <p:sldId id="403" r:id="rId12"/>
    <p:sldId id="402" r:id="rId13"/>
    <p:sldId id="410" r:id="rId14"/>
    <p:sldId id="414" r:id="rId15"/>
    <p:sldId id="415" r:id="rId16"/>
    <p:sldId id="31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46"/>
    <p:restoredTop sz="94531"/>
  </p:normalViewPr>
  <p:slideViewPr>
    <p:cSldViewPr snapToGrid="0">
      <p:cViewPr>
        <p:scale>
          <a:sx n="125" d="100"/>
          <a:sy n="125" d="100"/>
        </p:scale>
        <p:origin x="2064" y="1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13639-5BB9-4C48-8F05-B85A9621990B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D5F04-F5C7-F64C-A3A8-7142670914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932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4A15-F235-F240-BD42-8B7F58F83340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8A71-DD74-7045-A399-EE8EF7532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3290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4A15-F235-F240-BD42-8B7F58F83340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8A71-DD74-7045-A399-EE8EF7532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657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4A15-F235-F240-BD42-8B7F58F83340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8A71-DD74-7045-A399-EE8EF7532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022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4A15-F235-F240-BD42-8B7F58F83340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8A71-DD74-7045-A399-EE8EF7532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54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4A15-F235-F240-BD42-8B7F58F83340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8A71-DD74-7045-A399-EE8EF7532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995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4A15-F235-F240-BD42-8B7F58F83340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8A71-DD74-7045-A399-EE8EF7532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4A15-F235-F240-BD42-8B7F58F83340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8A71-DD74-7045-A399-EE8EF7532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3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4A15-F235-F240-BD42-8B7F58F83340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8A71-DD74-7045-A399-EE8EF7532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391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4A15-F235-F240-BD42-8B7F58F83340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8A71-DD74-7045-A399-EE8EF7532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652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4A15-F235-F240-BD42-8B7F58F83340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8A71-DD74-7045-A399-EE8EF7532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49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4A15-F235-F240-BD42-8B7F58F83340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8A71-DD74-7045-A399-EE8EF7532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68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B4A15-F235-F240-BD42-8B7F58F83340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18A71-DD74-7045-A399-EE8EF7532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49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BD775F-693A-469D-C856-A677EB39F4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F2A15AC-5607-B4D7-D100-15F11F725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5856" y="4429919"/>
            <a:ext cx="6858000" cy="1655762"/>
          </a:xfrm>
        </p:spPr>
        <p:txBody>
          <a:bodyPr>
            <a:normAutofit fontScale="85000" lnSpcReduction="20000"/>
          </a:bodyPr>
          <a:lstStyle/>
          <a:p>
            <a:r>
              <a:rPr lang="fr-FR" sz="15400" b="1" dirty="0">
                <a:solidFill>
                  <a:srgbClr val="FF0000"/>
                </a:solidFill>
              </a:rPr>
              <a:t>2022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8571AA3-E6FC-9A2D-2D47-F743E881E0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-568862"/>
            <a:ext cx="7772400" cy="499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20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38A26F-1C00-E65C-6DDA-F7DC67B73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Viscérale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3F845FB-D073-2492-EF8A-D6B2B383BD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283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373D19-D146-CC18-AF41-863FED520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Dentisterie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30A7177-AA66-31DD-E46B-D4B5E919E2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80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3AE0FF-AE70-1062-B5A0-519921BD8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Maternité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7193825-D6D8-B0AE-5DDF-6453B17E93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00" y="3810000"/>
            <a:ext cx="4064000" cy="3048000"/>
          </a:xfr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6EC12E0-4428-1714-88F1-B9D6DE8B0F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25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16919C-9748-BDA1-7560-6FC5B613E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A177A16-D780-8265-FAD1-CCDEA6BCBE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362"/>
            <a:ext cx="5143500" cy="6858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7A2D07F-DFA7-A990-91F7-E3BBE94422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0" y="13138"/>
            <a:ext cx="51435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5461814-B552-370C-FA32-CA0467611E44}"/>
              </a:ext>
            </a:extLst>
          </p:cNvPr>
          <p:cNvSpPr txBox="1"/>
          <p:nvPr/>
        </p:nvSpPr>
        <p:spPr>
          <a:xfrm>
            <a:off x="2514600" y="588818"/>
            <a:ext cx="1738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Etat de la laverie</a:t>
            </a:r>
          </a:p>
        </p:txBody>
      </p:sp>
    </p:spTree>
    <p:extLst>
      <p:ext uri="{BB962C8B-B14F-4D97-AF65-F5344CB8AC3E}">
        <p14:creationId xmlns:p14="http://schemas.microsoft.com/office/powerpoint/2010/main" val="323966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C6C0EA4-63D9-6464-8F64-678ECDDFCF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2554"/>
            <a:ext cx="9144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A5C91F4-7E9F-2927-5AA3-A175A7E52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03" y="-122554"/>
            <a:ext cx="7886700" cy="1325563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Dîners d’huîtres 2022 avec des bénévoles</a:t>
            </a:r>
          </a:p>
        </p:txBody>
      </p:sp>
    </p:spTree>
    <p:extLst>
      <p:ext uri="{BB962C8B-B14F-4D97-AF65-F5344CB8AC3E}">
        <p14:creationId xmlns:p14="http://schemas.microsoft.com/office/powerpoint/2010/main" val="1953977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8EF6691-C9DB-0E6D-143D-3959A351E4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669" y="0"/>
            <a:ext cx="4786489" cy="358986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2AA44BC-A845-997F-F6A3-D2E53B9D34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59B03A6-37D9-90EB-A34A-A891B99EC3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400" y="3589867"/>
            <a:ext cx="2451100" cy="326813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0E53703-F411-3B1A-F00C-A10BB037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836" y="-149648"/>
            <a:ext cx="7886700" cy="1325563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Aide à l’ Ukraine</a:t>
            </a:r>
          </a:p>
        </p:txBody>
      </p:sp>
    </p:spTree>
    <p:extLst>
      <p:ext uri="{BB962C8B-B14F-4D97-AF65-F5344CB8AC3E}">
        <p14:creationId xmlns:p14="http://schemas.microsoft.com/office/powerpoint/2010/main" val="2737620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A789157-3D55-F894-C671-D4992CCE58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982ABCB-274B-49E3-7494-DD8DC17349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AC28865-B82B-6396-1073-56264CBE39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8" y="3428998"/>
            <a:ext cx="4572001" cy="34290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193747A-7484-125C-2DD1-83C6790604A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4" y="868424"/>
            <a:ext cx="4571996" cy="256057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F868811-6332-3FE5-B9B5-830724B64550}"/>
              </a:ext>
            </a:extLst>
          </p:cNvPr>
          <p:cNvSpPr txBox="1"/>
          <p:nvPr/>
        </p:nvSpPr>
        <p:spPr>
          <a:xfrm>
            <a:off x="5443262" y="111047"/>
            <a:ext cx="2515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De plus en plus difficile </a:t>
            </a:r>
          </a:p>
          <a:p>
            <a:r>
              <a:rPr lang="fr-FR" dirty="0"/>
              <a:t>de se rendre à </a:t>
            </a:r>
            <a:r>
              <a:rPr lang="fr-FR" dirty="0" err="1"/>
              <a:t>Antsohihy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228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B6F940-9608-E64C-6062-D38EB77BF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EBB357-9BC0-4042-8FF8-255678BAC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Sortie du Covid</a:t>
            </a:r>
          </a:p>
          <a:p>
            <a:r>
              <a:rPr lang="fr-FR" dirty="0"/>
              <a:t>Entrée obligatoire par TANA en avril et mai</a:t>
            </a:r>
          </a:p>
          <a:p>
            <a:r>
              <a:rPr lang="fr-FR" dirty="0"/>
              <a:t>Une nécessité de retourner sur place </a:t>
            </a:r>
          </a:p>
          <a:p>
            <a:pPr lvl="1"/>
            <a:r>
              <a:rPr lang="fr-FR" dirty="0"/>
              <a:t>Seul 2 personnes pourront s’y rendre en Mai</a:t>
            </a:r>
          </a:p>
          <a:p>
            <a:pPr lvl="1"/>
            <a:r>
              <a:rPr lang="fr-FR" dirty="0"/>
              <a:t>15 opérations orthopédiques</a:t>
            </a:r>
          </a:p>
          <a:p>
            <a:pPr lvl="1"/>
            <a:r>
              <a:rPr lang="fr-FR" dirty="0"/>
              <a:t>60 consultations </a:t>
            </a:r>
          </a:p>
          <a:p>
            <a:pPr lvl="1"/>
            <a:r>
              <a:rPr lang="fr-FR" dirty="0"/>
              <a:t>Présence d’</a:t>
            </a:r>
            <a:r>
              <a:rPr lang="fr-FR" dirty="0" err="1"/>
              <a:t>Ismael</a:t>
            </a:r>
            <a:r>
              <a:rPr lang="fr-FR" dirty="0"/>
              <a:t> : </a:t>
            </a:r>
            <a:r>
              <a:rPr lang="fr-FR" dirty="0" err="1"/>
              <a:t>chir</a:t>
            </a:r>
            <a:r>
              <a:rPr lang="fr-FR" dirty="0"/>
              <a:t> ortho</a:t>
            </a:r>
          </a:p>
          <a:p>
            <a:pPr lvl="1"/>
            <a:r>
              <a:rPr lang="fr-FR" dirty="0"/>
              <a:t>Rangement du contenu du container de 2021</a:t>
            </a:r>
          </a:p>
          <a:p>
            <a:r>
              <a:rPr lang="fr-FR" dirty="0"/>
              <a:t>Mission de novembre sur 1 mois avec 17 personnes</a:t>
            </a:r>
          </a:p>
          <a:p>
            <a:r>
              <a:rPr lang="fr-FR" dirty="0"/>
              <a:t>Elaboration du projet de réhabilitation de la chirurgie.</a:t>
            </a:r>
          </a:p>
          <a:p>
            <a:r>
              <a:rPr lang="fr-FR" dirty="0"/>
              <a:t>Aide à l’Ukraine</a:t>
            </a:r>
          </a:p>
        </p:txBody>
      </p:sp>
    </p:spTree>
    <p:extLst>
      <p:ext uri="{BB962C8B-B14F-4D97-AF65-F5344CB8AC3E}">
        <p14:creationId xmlns:p14="http://schemas.microsoft.com/office/powerpoint/2010/main" val="1271646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1D99351-FB77-78C1-E77A-E71667489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17 personnes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148B3DA-66C8-F0B0-B885-E29321236D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738" y="1967405"/>
            <a:ext cx="5854262" cy="3293022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ED0E806-3B66-4314-3301-D7206E002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97573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fr-FR" dirty="0"/>
              <a:t>Chirurgie plastique</a:t>
            </a:r>
          </a:p>
          <a:p>
            <a:r>
              <a:rPr lang="fr-FR" dirty="0"/>
              <a:t>Chirurgie orthopédique</a:t>
            </a:r>
          </a:p>
          <a:p>
            <a:r>
              <a:rPr lang="fr-FR" dirty="0"/>
              <a:t>Chirurgie viscérale</a:t>
            </a:r>
          </a:p>
          <a:p>
            <a:r>
              <a:rPr lang="fr-FR" dirty="0"/>
              <a:t>Anesthésiste</a:t>
            </a:r>
          </a:p>
          <a:p>
            <a:r>
              <a:rPr lang="fr-FR" dirty="0"/>
              <a:t>Cardiologue</a:t>
            </a:r>
          </a:p>
          <a:p>
            <a:r>
              <a:rPr lang="fr-FR" dirty="0"/>
              <a:t>Médecins généralistes</a:t>
            </a:r>
          </a:p>
          <a:p>
            <a:r>
              <a:rPr lang="fr-FR" dirty="0"/>
              <a:t>Chirurgien dentiste</a:t>
            </a:r>
          </a:p>
          <a:p>
            <a:r>
              <a:rPr lang="fr-FR" dirty="0"/>
              <a:t>Sage-femme</a:t>
            </a:r>
          </a:p>
          <a:p>
            <a:r>
              <a:rPr lang="fr-FR" dirty="0"/>
              <a:t>Infirmières de bloc opératoire</a:t>
            </a:r>
          </a:p>
        </p:txBody>
      </p:sp>
    </p:spTree>
    <p:extLst>
      <p:ext uri="{BB962C8B-B14F-4D97-AF65-F5344CB8AC3E}">
        <p14:creationId xmlns:p14="http://schemas.microsoft.com/office/powerpoint/2010/main" val="1410951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0589D1-8638-C0F2-5DD5-787EA5C44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1798"/>
            <a:ext cx="4083486" cy="1863067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Fentes palatines avec Docteur Marius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E3A7599-C4C4-79BA-DFC5-9EC6AE815F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06662"/>
            <a:ext cx="5801784" cy="435133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826EEF5-A889-DD9E-437E-1D3BE9E489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7336" y="0"/>
            <a:ext cx="4736663" cy="355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80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6F0A4E2-E20B-0CC9-9443-A3E8308969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000250" y="857250"/>
            <a:ext cx="6858000" cy="51435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27903E7-3EF6-3025-4190-D341BD5AB5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1" y="0"/>
            <a:ext cx="51435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E51FB0A-72BA-6B2A-DCAA-A61B67E71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Orthopédie</a:t>
            </a:r>
          </a:p>
        </p:txBody>
      </p:sp>
    </p:spTree>
    <p:extLst>
      <p:ext uri="{BB962C8B-B14F-4D97-AF65-F5344CB8AC3E}">
        <p14:creationId xmlns:p14="http://schemas.microsoft.com/office/powerpoint/2010/main" val="1587440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5E94F5E-434D-C559-6B95-D513CD5942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D504077-F961-311D-6125-02DC49300B7E}"/>
              </a:ext>
            </a:extLst>
          </p:cNvPr>
          <p:cNvSpPr txBox="1"/>
          <p:nvPr/>
        </p:nvSpPr>
        <p:spPr>
          <a:xfrm>
            <a:off x="6108970" y="1400783"/>
            <a:ext cx="129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err="1"/>
              <a:t>Erlika</a:t>
            </a:r>
            <a:r>
              <a:rPr lang="fr-FR"/>
              <a:t>  9 ans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2F8A27-5F0C-9E10-D662-67DC3F241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57217"/>
            <a:ext cx="7886700" cy="1325563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Activité chirurgicale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63B0748-2E34-EF5E-5913-64E481CF67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1171" y="0"/>
            <a:ext cx="3362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89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1BFF88-2854-A275-C16F-0DD5AA5B7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Tazilette</a:t>
            </a:r>
            <a:r>
              <a:rPr lang="fr-FR"/>
              <a:t> 16 ans en 2018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E504661-0034-2CEB-27D0-FBAF01DADE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1960570"/>
            <a:ext cx="8347540" cy="453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15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C008AE-274E-B1C8-DB48-EE8FB4105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2019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DF75A02-2F79-5742-3D16-67191C85D4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0"/>
            <a:ext cx="4114800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DD3AD14-43EB-F65C-0333-28932EECCD54}"/>
              </a:ext>
            </a:extLst>
          </p:cNvPr>
          <p:cNvSpPr txBox="1"/>
          <p:nvPr/>
        </p:nvSpPr>
        <p:spPr>
          <a:xfrm>
            <a:off x="4184073" y="5964382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Mais…</a:t>
            </a:r>
          </a:p>
        </p:txBody>
      </p:sp>
    </p:spTree>
    <p:extLst>
      <p:ext uri="{BB962C8B-B14F-4D97-AF65-F5344CB8AC3E}">
        <p14:creationId xmlns:p14="http://schemas.microsoft.com/office/powerpoint/2010/main" val="259108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8E44DA-936D-A336-6E2F-E17CCD568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7773F1D-374D-8BEA-FA01-6C79E66AF2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54440A2-67F7-D450-15CB-C0891818D4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098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682</TotalTime>
  <Words>131</Words>
  <Application>Microsoft Macintosh PowerPoint</Application>
  <PresentationFormat>Affichage à l'écran (4:3)</PresentationFormat>
  <Paragraphs>38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Thème Office</vt:lpstr>
      <vt:lpstr>Présentation PowerPoint</vt:lpstr>
      <vt:lpstr>Contexte</vt:lpstr>
      <vt:lpstr>17 personnes</vt:lpstr>
      <vt:lpstr>Fentes palatines avec Docteur Marius</vt:lpstr>
      <vt:lpstr>Orthopédie</vt:lpstr>
      <vt:lpstr>Activité chirurgicale</vt:lpstr>
      <vt:lpstr>Tazilette 16 ans en 2018</vt:lpstr>
      <vt:lpstr>2019</vt:lpstr>
      <vt:lpstr>Présentation PowerPoint</vt:lpstr>
      <vt:lpstr>Viscérale</vt:lpstr>
      <vt:lpstr>Dentisterie</vt:lpstr>
      <vt:lpstr>Maternité</vt:lpstr>
      <vt:lpstr>Présentation PowerPoint</vt:lpstr>
      <vt:lpstr>Dîners d’huîtres 2022 avec des bénévoles</vt:lpstr>
      <vt:lpstr>Aide à l’ Ukraine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Bruno TILLIE</dc:creator>
  <cp:lastModifiedBy>Bruno TILLIE</cp:lastModifiedBy>
  <cp:revision>41</cp:revision>
  <dcterms:created xsi:type="dcterms:W3CDTF">2025-01-11T10:16:48Z</dcterms:created>
  <dcterms:modified xsi:type="dcterms:W3CDTF">2025-01-13T14:03:55Z</dcterms:modified>
</cp:coreProperties>
</file>