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312" r:id="rId3"/>
    <p:sldId id="313" r:id="rId4"/>
    <p:sldId id="314" r:id="rId5"/>
    <p:sldId id="315" r:id="rId6"/>
    <p:sldId id="273" r:id="rId7"/>
    <p:sldId id="284" r:id="rId8"/>
    <p:sldId id="286" r:id="rId9"/>
    <p:sldId id="282" r:id="rId10"/>
    <p:sldId id="283" r:id="rId11"/>
    <p:sldId id="294" r:id="rId12"/>
    <p:sldId id="279" r:id="rId13"/>
    <p:sldId id="298" r:id="rId14"/>
    <p:sldId id="274" r:id="rId15"/>
    <p:sldId id="275" r:id="rId16"/>
    <p:sldId id="31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9"/>
    <p:restoredTop sz="94659"/>
  </p:normalViewPr>
  <p:slideViewPr>
    <p:cSldViewPr snapToGrid="0">
      <p:cViewPr varScale="1">
        <p:scale>
          <a:sx n="182" d="100"/>
          <a:sy n="182" d="100"/>
        </p:scale>
        <p:origin x="23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01B4A15-F235-F240-BD42-8B7F58F83340}"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111329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1B4A15-F235-F240-BD42-8B7F58F83340}"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22386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1B4A15-F235-F240-BD42-8B7F58F83340}"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181202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1B4A15-F235-F240-BD42-8B7F58F83340}"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355654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1B4A15-F235-F240-BD42-8B7F58F83340}"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165995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01B4A15-F235-F240-BD42-8B7F58F83340}" type="datetimeFigureOut">
              <a:rPr lang="fr-FR" smtClean="0"/>
              <a:t>12/01/2025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1147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01B4A15-F235-F240-BD42-8B7F58F83340}" type="datetimeFigureOut">
              <a:rPr lang="fr-FR" smtClean="0"/>
              <a:t>12/01/2025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39253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01B4A15-F235-F240-BD42-8B7F58F83340}" type="datetimeFigureOut">
              <a:rPr lang="fr-FR" smtClean="0"/>
              <a:t>12/01/2025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10639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B4A15-F235-F240-BD42-8B7F58F83340}" type="datetimeFigureOut">
              <a:rPr lang="fr-FR" smtClean="0"/>
              <a:t>12/01/2025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149965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01B4A15-F235-F240-BD42-8B7F58F83340}" type="datetimeFigureOut">
              <a:rPr lang="fr-FR" smtClean="0"/>
              <a:t>12/01/2025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429249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01B4A15-F235-F240-BD42-8B7F58F83340}" type="datetimeFigureOut">
              <a:rPr lang="fr-FR" smtClean="0"/>
              <a:t>12/01/2025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318A71-DD74-7045-A399-EE8EF7532572}" type="slidenum">
              <a:rPr lang="fr-FR" smtClean="0"/>
              <a:t>‹N°›</a:t>
            </a:fld>
            <a:endParaRPr lang="fr-FR"/>
          </a:p>
        </p:txBody>
      </p:sp>
    </p:spTree>
    <p:extLst>
      <p:ext uri="{BB962C8B-B14F-4D97-AF65-F5344CB8AC3E}">
        <p14:creationId xmlns:p14="http://schemas.microsoft.com/office/powerpoint/2010/main" val="368068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B4A15-F235-F240-BD42-8B7F58F83340}" type="datetimeFigureOut">
              <a:rPr lang="fr-FR" smtClean="0"/>
              <a:t>12/01/2025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18A71-DD74-7045-A399-EE8EF7532572}" type="slidenum">
              <a:rPr lang="fr-FR" smtClean="0"/>
              <a:t>‹N°›</a:t>
            </a:fld>
            <a:endParaRPr lang="fr-FR"/>
          </a:p>
        </p:txBody>
      </p:sp>
    </p:spTree>
    <p:extLst>
      <p:ext uri="{BB962C8B-B14F-4D97-AF65-F5344CB8AC3E}">
        <p14:creationId xmlns:p14="http://schemas.microsoft.com/office/powerpoint/2010/main" val="3122495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D775F-693A-469D-C856-A677EB39F48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EF2A15AC-5607-B4D7-D100-15F11F725FE6}"/>
              </a:ext>
            </a:extLst>
          </p:cNvPr>
          <p:cNvSpPr>
            <a:spLocks noGrp="1"/>
          </p:cNvSpPr>
          <p:nvPr>
            <p:ph type="subTitle" idx="1"/>
          </p:nvPr>
        </p:nvSpPr>
        <p:spPr>
          <a:xfrm>
            <a:off x="995856" y="4429919"/>
            <a:ext cx="6858000" cy="1655762"/>
          </a:xfrm>
        </p:spPr>
        <p:txBody>
          <a:bodyPr>
            <a:normAutofit fontScale="85000" lnSpcReduction="20000"/>
          </a:bodyPr>
          <a:lstStyle/>
          <a:p>
            <a:r>
              <a:rPr lang="fr-FR" sz="15400" b="1" dirty="0">
                <a:solidFill>
                  <a:srgbClr val="FF0000"/>
                </a:solidFill>
              </a:rPr>
              <a:t>2017</a:t>
            </a:r>
          </a:p>
        </p:txBody>
      </p:sp>
      <p:pic>
        <p:nvPicPr>
          <p:cNvPr id="5" name="Image 4">
            <a:extLst>
              <a:ext uri="{FF2B5EF4-FFF2-40B4-BE49-F238E27FC236}">
                <a16:creationId xmlns:a16="http://schemas.microsoft.com/office/drawing/2014/main" id="{08571AA3-E6FC-9A2D-2D47-F743E881E0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3097" y="-568862"/>
            <a:ext cx="7772400" cy="4998781"/>
          </a:xfrm>
          <a:prstGeom prst="rect">
            <a:avLst/>
          </a:prstGeom>
        </p:spPr>
      </p:pic>
    </p:spTree>
    <p:extLst>
      <p:ext uri="{BB962C8B-B14F-4D97-AF65-F5344CB8AC3E}">
        <p14:creationId xmlns:p14="http://schemas.microsoft.com/office/powerpoint/2010/main" val="1083620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286500" cy="4191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658644"/>
            <a:ext cx="5026068" cy="335071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3590" y="3658644"/>
            <a:ext cx="5373666" cy="3582444"/>
          </a:xfrm>
          <a:prstGeom prst="rect">
            <a:avLst/>
          </a:prstGeom>
        </p:spPr>
      </p:pic>
      <p:sp>
        <p:nvSpPr>
          <p:cNvPr id="5" name="ZoneTexte 4"/>
          <p:cNvSpPr txBox="1"/>
          <p:nvPr/>
        </p:nvSpPr>
        <p:spPr>
          <a:xfrm>
            <a:off x="3660246" y="485054"/>
            <a:ext cx="1963022" cy="369332"/>
          </a:xfrm>
          <a:prstGeom prst="rect">
            <a:avLst/>
          </a:prstGeom>
          <a:noFill/>
        </p:spPr>
        <p:txBody>
          <a:bodyPr wrap="none" rtlCol="0">
            <a:spAutoFit/>
          </a:bodyPr>
          <a:lstStyle/>
          <a:p>
            <a:r>
              <a:rPr lang="fr-FR" dirty="0"/>
              <a:t>Gastro-entérologie</a:t>
            </a:r>
          </a:p>
        </p:txBody>
      </p:sp>
      <p:sp>
        <p:nvSpPr>
          <p:cNvPr id="6" name="ZoneTexte 5"/>
          <p:cNvSpPr txBox="1"/>
          <p:nvPr/>
        </p:nvSpPr>
        <p:spPr>
          <a:xfrm>
            <a:off x="1428819" y="3821668"/>
            <a:ext cx="1911401" cy="369332"/>
          </a:xfrm>
          <a:prstGeom prst="rect">
            <a:avLst/>
          </a:prstGeom>
          <a:noFill/>
        </p:spPr>
        <p:txBody>
          <a:bodyPr wrap="none" rtlCol="0">
            <a:spAutoFit/>
          </a:bodyPr>
          <a:lstStyle/>
          <a:p>
            <a:r>
              <a:rPr lang="fr-FR" dirty="0"/>
              <a:t>Chirurgie générale</a:t>
            </a:r>
          </a:p>
        </p:txBody>
      </p:sp>
      <p:sp>
        <p:nvSpPr>
          <p:cNvPr id="7" name="ZoneTexte 6"/>
          <p:cNvSpPr txBox="1"/>
          <p:nvPr/>
        </p:nvSpPr>
        <p:spPr>
          <a:xfrm>
            <a:off x="5618257" y="3821668"/>
            <a:ext cx="1127156" cy="369332"/>
          </a:xfrm>
          <a:prstGeom prst="rect">
            <a:avLst/>
          </a:prstGeom>
          <a:noFill/>
        </p:spPr>
        <p:txBody>
          <a:bodyPr wrap="none" rtlCol="0">
            <a:spAutoFit/>
          </a:bodyPr>
          <a:lstStyle/>
          <a:p>
            <a:r>
              <a:rPr lang="fr-FR" dirty="0"/>
              <a:t>2 internes </a:t>
            </a:r>
          </a:p>
        </p:txBody>
      </p:sp>
    </p:spTree>
    <p:extLst>
      <p:ext uri="{BB962C8B-B14F-4D97-AF65-F5344CB8AC3E}">
        <p14:creationId xmlns:p14="http://schemas.microsoft.com/office/powerpoint/2010/main" val="335698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407D54-C323-DA45-B090-E7E1F39D785F}"/>
              </a:ext>
            </a:extLst>
          </p:cNvPr>
          <p:cNvPicPr>
            <a:picLocks noChangeAspect="1"/>
          </p:cNvPicPr>
          <p:nvPr/>
        </p:nvPicPr>
        <p:blipFill>
          <a:blip r:embed="rId2"/>
          <a:stretch>
            <a:fillRect/>
          </a:stretch>
        </p:blipFill>
        <p:spPr>
          <a:xfrm>
            <a:off x="0" y="689671"/>
            <a:ext cx="9144000" cy="6096000"/>
          </a:xfrm>
          <a:prstGeom prst="rect">
            <a:avLst/>
          </a:prstGeom>
        </p:spPr>
      </p:pic>
      <p:sp>
        <p:nvSpPr>
          <p:cNvPr id="2" name="ZoneTexte 1"/>
          <p:cNvSpPr txBox="1"/>
          <p:nvPr/>
        </p:nvSpPr>
        <p:spPr>
          <a:xfrm>
            <a:off x="1940371" y="247473"/>
            <a:ext cx="4529229" cy="369332"/>
          </a:xfrm>
          <a:prstGeom prst="rect">
            <a:avLst/>
          </a:prstGeom>
          <a:noFill/>
        </p:spPr>
        <p:txBody>
          <a:bodyPr wrap="none" rtlCol="0">
            <a:spAutoFit/>
          </a:bodyPr>
          <a:lstStyle/>
          <a:p>
            <a:r>
              <a:rPr lang="fr-FR" dirty="0"/>
              <a:t>La salle de stérilisation totalement encombrée</a:t>
            </a:r>
          </a:p>
        </p:txBody>
      </p:sp>
      <p:pic>
        <p:nvPicPr>
          <p:cNvPr id="4" name="Image 3">
            <a:extLst>
              <a:ext uri="{FF2B5EF4-FFF2-40B4-BE49-F238E27FC236}">
                <a16:creationId xmlns:a16="http://schemas.microsoft.com/office/drawing/2014/main" id="{06BEC489-6CE6-D345-8A61-EFE904562968}"/>
              </a:ext>
            </a:extLst>
          </p:cNvPr>
          <p:cNvPicPr>
            <a:picLocks noChangeAspect="1"/>
          </p:cNvPicPr>
          <p:nvPr/>
        </p:nvPicPr>
        <p:blipFill>
          <a:blip r:embed="rId3"/>
          <a:stretch>
            <a:fillRect/>
          </a:stretch>
        </p:blipFill>
        <p:spPr>
          <a:xfrm>
            <a:off x="4148679" y="21068"/>
            <a:ext cx="4995321" cy="3330213"/>
          </a:xfrm>
          <a:prstGeom prst="rect">
            <a:avLst/>
          </a:prstGeom>
        </p:spPr>
      </p:pic>
    </p:spTree>
    <p:extLst>
      <p:ext uri="{BB962C8B-B14F-4D97-AF65-F5344CB8AC3E}">
        <p14:creationId xmlns:p14="http://schemas.microsoft.com/office/powerpoint/2010/main" val="410068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pic>
        <p:nvPicPr>
          <p:cNvPr id="3" name="Image 2"/>
          <p:cNvPicPr>
            <a:picLocks noChangeAspect="1"/>
          </p:cNvPicPr>
          <p:nvPr/>
        </p:nvPicPr>
        <p:blipFill>
          <a:blip r:embed="rId3"/>
          <a:stretch>
            <a:fillRect/>
          </a:stretch>
        </p:blipFill>
        <p:spPr>
          <a:xfrm>
            <a:off x="4361116" y="654394"/>
            <a:ext cx="2308334" cy="1012427"/>
          </a:xfrm>
          <a:prstGeom prst="rect">
            <a:avLst/>
          </a:prstGeom>
        </p:spPr>
      </p:pic>
    </p:spTree>
    <p:extLst>
      <p:ext uri="{BB962C8B-B14F-4D97-AF65-F5344CB8AC3E}">
        <p14:creationId xmlns:p14="http://schemas.microsoft.com/office/powerpoint/2010/main" val="41165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FC9B3D-1187-B445-B7C1-1EA41469A4AA}"/>
              </a:ext>
            </a:extLst>
          </p:cNvPr>
          <p:cNvPicPr>
            <a:picLocks noChangeAspect="1"/>
          </p:cNvPicPr>
          <p:nvPr/>
        </p:nvPicPr>
        <p:blipFill>
          <a:blip r:embed="rId2"/>
          <a:stretch>
            <a:fillRect/>
          </a:stretch>
        </p:blipFill>
        <p:spPr>
          <a:xfrm>
            <a:off x="0" y="381000"/>
            <a:ext cx="9144000" cy="6096000"/>
          </a:xfrm>
          <a:prstGeom prst="rect">
            <a:avLst/>
          </a:prstGeom>
        </p:spPr>
      </p:pic>
      <p:sp>
        <p:nvSpPr>
          <p:cNvPr id="2" name="ZoneTexte 1"/>
          <p:cNvSpPr txBox="1"/>
          <p:nvPr/>
        </p:nvSpPr>
        <p:spPr>
          <a:xfrm>
            <a:off x="511552" y="3413552"/>
            <a:ext cx="1452642" cy="646331"/>
          </a:xfrm>
          <a:prstGeom prst="rect">
            <a:avLst/>
          </a:prstGeom>
          <a:noFill/>
        </p:spPr>
        <p:txBody>
          <a:bodyPr wrap="none" rtlCol="0">
            <a:spAutoFit/>
          </a:bodyPr>
          <a:lstStyle/>
          <a:p>
            <a:r>
              <a:rPr lang="fr-FR" dirty="0"/>
              <a:t>Sœur Jeanine</a:t>
            </a:r>
          </a:p>
          <a:p>
            <a:endParaRPr lang="fr-FR" dirty="0"/>
          </a:p>
        </p:txBody>
      </p:sp>
      <p:sp>
        <p:nvSpPr>
          <p:cNvPr id="4" name="ZoneTexte 3"/>
          <p:cNvSpPr txBox="1"/>
          <p:nvPr/>
        </p:nvSpPr>
        <p:spPr>
          <a:xfrm>
            <a:off x="1748796" y="2964848"/>
            <a:ext cx="1672253" cy="369332"/>
          </a:xfrm>
          <a:prstGeom prst="rect">
            <a:avLst/>
          </a:prstGeom>
          <a:noFill/>
        </p:spPr>
        <p:txBody>
          <a:bodyPr wrap="none" rtlCol="0">
            <a:spAutoFit/>
          </a:bodyPr>
          <a:lstStyle/>
          <a:p>
            <a:r>
              <a:rPr lang="fr-FR" dirty="0"/>
              <a:t>Docteur Florent</a:t>
            </a:r>
          </a:p>
        </p:txBody>
      </p:sp>
      <p:sp>
        <p:nvSpPr>
          <p:cNvPr id="5" name="ZoneTexte 4"/>
          <p:cNvSpPr txBox="1"/>
          <p:nvPr/>
        </p:nvSpPr>
        <p:spPr>
          <a:xfrm>
            <a:off x="2714469" y="1404930"/>
            <a:ext cx="691641" cy="369332"/>
          </a:xfrm>
          <a:prstGeom prst="rect">
            <a:avLst/>
          </a:prstGeom>
          <a:noFill/>
        </p:spPr>
        <p:txBody>
          <a:bodyPr wrap="none" rtlCol="0">
            <a:spAutoFit/>
          </a:bodyPr>
          <a:lstStyle/>
          <a:p>
            <a:r>
              <a:rPr lang="fr-FR" dirty="0"/>
              <a:t>Salim</a:t>
            </a:r>
          </a:p>
        </p:txBody>
      </p:sp>
      <p:sp>
        <p:nvSpPr>
          <p:cNvPr id="6" name="ZoneTexte 5"/>
          <p:cNvSpPr txBox="1"/>
          <p:nvPr/>
        </p:nvSpPr>
        <p:spPr>
          <a:xfrm>
            <a:off x="6458401" y="1688216"/>
            <a:ext cx="817853" cy="369332"/>
          </a:xfrm>
          <a:prstGeom prst="rect">
            <a:avLst/>
          </a:prstGeom>
          <a:noFill/>
        </p:spPr>
        <p:txBody>
          <a:bodyPr wrap="none" rtlCol="0">
            <a:spAutoFit/>
          </a:bodyPr>
          <a:lstStyle/>
          <a:p>
            <a:r>
              <a:rPr lang="fr-FR" dirty="0"/>
              <a:t>Samba</a:t>
            </a:r>
          </a:p>
        </p:txBody>
      </p:sp>
      <p:sp>
        <p:nvSpPr>
          <p:cNvPr id="7" name="ZoneTexte 6">
            <a:extLst>
              <a:ext uri="{FF2B5EF4-FFF2-40B4-BE49-F238E27FC236}">
                <a16:creationId xmlns:a16="http://schemas.microsoft.com/office/drawing/2014/main" id="{73676C0F-8C53-F342-8C6D-E051EED55E98}"/>
              </a:ext>
            </a:extLst>
          </p:cNvPr>
          <p:cNvSpPr txBox="1"/>
          <p:nvPr/>
        </p:nvSpPr>
        <p:spPr>
          <a:xfrm>
            <a:off x="3406110" y="1872882"/>
            <a:ext cx="924036" cy="369332"/>
          </a:xfrm>
          <a:prstGeom prst="rect">
            <a:avLst/>
          </a:prstGeom>
          <a:noFill/>
        </p:spPr>
        <p:txBody>
          <a:bodyPr wrap="none" rtlCol="0">
            <a:spAutoFit/>
          </a:bodyPr>
          <a:lstStyle/>
          <a:p>
            <a:r>
              <a:rPr lang="fr-FR" dirty="0"/>
              <a:t>Yolande</a:t>
            </a:r>
          </a:p>
        </p:txBody>
      </p:sp>
    </p:spTree>
    <p:extLst>
      <p:ext uri="{BB962C8B-B14F-4D97-AF65-F5344CB8AC3E}">
        <p14:creationId xmlns:p14="http://schemas.microsoft.com/office/powerpoint/2010/main" val="349474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ZoneTexte 2"/>
          <p:cNvSpPr txBox="1"/>
          <p:nvPr/>
        </p:nvSpPr>
        <p:spPr>
          <a:xfrm>
            <a:off x="2904444" y="6337698"/>
            <a:ext cx="3831773" cy="369332"/>
          </a:xfrm>
          <a:prstGeom prst="rect">
            <a:avLst/>
          </a:prstGeom>
          <a:noFill/>
        </p:spPr>
        <p:txBody>
          <a:bodyPr wrap="none" rtlCol="0">
            <a:spAutoFit/>
          </a:bodyPr>
          <a:lstStyle/>
          <a:p>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Rencontre avec le ministre de la santé</a:t>
            </a:r>
          </a:p>
        </p:txBody>
      </p:sp>
    </p:spTree>
    <p:extLst>
      <p:ext uri="{BB962C8B-B14F-4D97-AF65-F5344CB8AC3E}">
        <p14:creationId xmlns:p14="http://schemas.microsoft.com/office/powerpoint/2010/main" val="238995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2871" y="-1"/>
            <a:ext cx="3551129" cy="2367419"/>
          </a:xfrm>
          <a:prstGeom prst="rect">
            <a:avLst/>
          </a:prstGeom>
        </p:spPr>
      </p:pic>
      <p:sp>
        <p:nvSpPr>
          <p:cNvPr id="2" name="ZoneTexte 1"/>
          <p:cNvSpPr txBox="1"/>
          <p:nvPr/>
        </p:nvSpPr>
        <p:spPr>
          <a:xfrm>
            <a:off x="182223" y="0"/>
            <a:ext cx="5410648" cy="830997"/>
          </a:xfrm>
          <a:prstGeom prst="rect">
            <a:avLst/>
          </a:prstGeom>
          <a:noFill/>
        </p:spPr>
        <p:txBody>
          <a:bodyPr wrap="none" rtlCol="0">
            <a:spAutoFit/>
          </a:bodyPr>
          <a:lstStyle/>
          <a:p>
            <a:r>
              <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Rotary d’</a:t>
            </a:r>
            <a:r>
              <a:rPr lang="fr-FR"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Antananarive</a:t>
            </a:r>
            <a:r>
              <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Aïnga</a:t>
            </a:r>
            <a:r>
              <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Présentation du projet d’adduction d’eau</a:t>
            </a:r>
          </a:p>
        </p:txBody>
      </p:sp>
    </p:spTree>
    <p:extLst>
      <p:ext uri="{BB962C8B-B14F-4D97-AF65-F5344CB8AC3E}">
        <p14:creationId xmlns:p14="http://schemas.microsoft.com/office/powerpoint/2010/main" val="92229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EAC0EC2-D63B-A8C7-C445-1650F2669887}"/>
              </a:ext>
            </a:extLst>
          </p:cNvPr>
          <p:cNvPicPr>
            <a:picLocks noChangeAspect="1"/>
          </p:cNvPicPr>
          <p:nvPr/>
        </p:nvPicPr>
        <p:blipFill>
          <a:blip r:embed="rId2"/>
          <a:stretch>
            <a:fillRect/>
          </a:stretch>
        </p:blipFill>
        <p:spPr>
          <a:xfrm rot="5400000">
            <a:off x="-857250" y="857250"/>
            <a:ext cx="6858000" cy="5143500"/>
          </a:xfrm>
          <a:prstGeom prst="rect">
            <a:avLst/>
          </a:prstGeom>
        </p:spPr>
      </p:pic>
      <p:pic>
        <p:nvPicPr>
          <p:cNvPr id="5" name="Image 4">
            <a:extLst>
              <a:ext uri="{FF2B5EF4-FFF2-40B4-BE49-F238E27FC236}">
                <a16:creationId xmlns:a16="http://schemas.microsoft.com/office/drawing/2014/main" id="{27DE41F0-A0FB-5717-5A03-35B53824DFB7}"/>
              </a:ext>
            </a:extLst>
          </p:cNvPr>
          <p:cNvPicPr>
            <a:picLocks noChangeAspect="1"/>
          </p:cNvPicPr>
          <p:nvPr/>
        </p:nvPicPr>
        <p:blipFill>
          <a:blip r:embed="rId3"/>
          <a:stretch>
            <a:fillRect/>
          </a:stretch>
        </p:blipFill>
        <p:spPr>
          <a:xfrm rot="5400000">
            <a:off x="3143250" y="857250"/>
            <a:ext cx="6858000" cy="5143500"/>
          </a:xfrm>
          <a:prstGeom prst="rect">
            <a:avLst/>
          </a:prstGeom>
        </p:spPr>
      </p:pic>
      <p:sp>
        <p:nvSpPr>
          <p:cNvPr id="6" name="ZoneTexte 5">
            <a:extLst>
              <a:ext uri="{FF2B5EF4-FFF2-40B4-BE49-F238E27FC236}">
                <a16:creationId xmlns:a16="http://schemas.microsoft.com/office/drawing/2014/main" id="{CD07EA13-8995-2B8F-C3D2-4B9A8DB0E5CD}"/>
              </a:ext>
            </a:extLst>
          </p:cNvPr>
          <p:cNvSpPr txBox="1"/>
          <p:nvPr/>
        </p:nvSpPr>
        <p:spPr>
          <a:xfrm>
            <a:off x="1905582" y="314107"/>
            <a:ext cx="1325556" cy="369332"/>
          </a:xfrm>
          <a:prstGeom prst="rect">
            <a:avLst/>
          </a:prstGeom>
          <a:noFill/>
        </p:spPr>
        <p:txBody>
          <a:bodyPr wrap="none" rtlCol="0">
            <a:spAutoFit/>
          </a:bodyPr>
          <a:lstStyle/>
          <a:p>
            <a:r>
              <a:rPr lang="fr-FR" dirty="0"/>
              <a:t>4° container</a:t>
            </a:r>
          </a:p>
        </p:txBody>
      </p:sp>
    </p:spTree>
    <p:extLst>
      <p:ext uri="{BB962C8B-B14F-4D97-AF65-F5344CB8AC3E}">
        <p14:creationId xmlns:p14="http://schemas.microsoft.com/office/powerpoint/2010/main" val="375669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a:ext>
            </a:extLst>
          </a:blip>
          <a:srcRect l="-55" b="-980"/>
          <a:stretch>
            <a:fillRect/>
          </a:stretch>
        </p:blipFill>
        <p:spPr bwMode="auto">
          <a:xfrm>
            <a:off x="311150" y="0"/>
            <a:ext cx="2655512" cy="362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 5"/>
          <p:cNvPicPr>
            <a:picLocks noChangeAspect="1"/>
          </p:cNvPicPr>
          <p:nvPr/>
        </p:nvPicPr>
        <p:blipFill>
          <a:blip r:embed="rId3" cstate="print">
            <a:extLst>
              <a:ext uri="{28A0092B-C50C-407E-A947-70E740481C1C}">
                <a14:useLocalDpi xmlns:a14="http://schemas.microsoft.com/office/drawing/2010/main"/>
              </a:ext>
            </a:extLst>
          </a:blip>
          <a:srcRect r="-114" b="-1839"/>
          <a:stretch>
            <a:fillRect/>
          </a:stretch>
        </p:blipFill>
        <p:spPr bwMode="auto">
          <a:xfrm>
            <a:off x="2963313" y="0"/>
            <a:ext cx="2958711" cy="3598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1150" y="3246438"/>
            <a:ext cx="2658860" cy="3611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966662" y="3249612"/>
            <a:ext cx="2955362" cy="3608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5796959" y="528632"/>
            <a:ext cx="3842892" cy="690649"/>
          </a:xfrm>
        </p:spPr>
        <p:txBody>
          <a:bodyPr>
            <a:normAutofit fontScale="90000"/>
          </a:bodyPr>
          <a:lstStyle/>
          <a:p>
            <a:pPr algn="ctr"/>
            <a:r>
              <a:rPr lang="fr-FR" dirty="0"/>
              <a:t>Mission </a:t>
            </a:r>
            <a:br>
              <a:rPr lang="fr-FR" dirty="0"/>
            </a:br>
            <a:r>
              <a:rPr lang="fr-FR" dirty="0"/>
              <a:t>janvier 2017</a:t>
            </a:r>
          </a:p>
        </p:txBody>
      </p:sp>
      <p:sp>
        <p:nvSpPr>
          <p:cNvPr id="7" name="Rectangle 6"/>
          <p:cNvSpPr/>
          <p:nvPr/>
        </p:nvSpPr>
        <p:spPr>
          <a:xfrm>
            <a:off x="5235477" y="5164826"/>
            <a:ext cx="4572000" cy="923330"/>
          </a:xfrm>
          <a:prstGeom prst="rect">
            <a:avLst/>
          </a:prstGeom>
        </p:spPr>
        <p:txBody>
          <a:bodyPr>
            <a:spAutoFit/>
          </a:bodyPr>
          <a:lstStyle/>
          <a:p>
            <a:pPr marL="457200" indent="-457200" algn="ctr">
              <a:buFontTx/>
              <a:buChar char="-"/>
              <a:defRPr/>
            </a:pPr>
            <a:r>
              <a:rPr lang="fr-FR" dirty="0"/>
              <a:t>25 interventions sur 5 jours</a:t>
            </a:r>
          </a:p>
          <a:p>
            <a:pPr algn="ctr">
              <a:defRPr/>
            </a:pPr>
            <a:r>
              <a:rPr lang="fr-FR" dirty="0"/>
              <a:t> dont 8 fentes labiales</a:t>
            </a:r>
          </a:p>
          <a:p>
            <a:pPr algn="ctr">
              <a:defRPr/>
            </a:pPr>
            <a:r>
              <a:rPr lang="fr-FR" dirty="0"/>
              <a:t> et/ou palatines</a:t>
            </a:r>
          </a:p>
        </p:txBody>
      </p:sp>
      <p:sp>
        <p:nvSpPr>
          <p:cNvPr id="9" name="ZoneTexte 8"/>
          <p:cNvSpPr txBox="1"/>
          <p:nvPr/>
        </p:nvSpPr>
        <p:spPr>
          <a:xfrm>
            <a:off x="6287512" y="2039193"/>
            <a:ext cx="749372" cy="369332"/>
          </a:xfrm>
          <a:prstGeom prst="rect">
            <a:avLst/>
          </a:prstGeom>
          <a:noFill/>
        </p:spPr>
        <p:txBody>
          <a:bodyPr wrap="none" rtlCol="0">
            <a:spAutoFit/>
          </a:bodyPr>
          <a:lstStyle/>
          <a:p>
            <a:r>
              <a:rPr lang="fr-FR"/>
              <a:t>Avant</a:t>
            </a:r>
          </a:p>
        </p:txBody>
      </p:sp>
      <p:sp>
        <p:nvSpPr>
          <p:cNvPr id="10" name="ZoneTexte 9"/>
          <p:cNvSpPr txBox="1"/>
          <p:nvPr/>
        </p:nvSpPr>
        <p:spPr>
          <a:xfrm>
            <a:off x="6287512" y="4025651"/>
            <a:ext cx="737702" cy="369332"/>
          </a:xfrm>
          <a:prstGeom prst="rect">
            <a:avLst/>
          </a:prstGeom>
          <a:noFill/>
        </p:spPr>
        <p:txBody>
          <a:bodyPr wrap="none" rtlCol="0">
            <a:spAutoFit/>
          </a:bodyPr>
          <a:lstStyle/>
          <a:p>
            <a:r>
              <a:rPr lang="fr-FR" dirty="0"/>
              <a:t>Après</a:t>
            </a:r>
          </a:p>
        </p:txBody>
      </p:sp>
    </p:spTree>
    <p:extLst>
      <p:ext uri="{BB962C8B-B14F-4D97-AF65-F5344CB8AC3E}">
        <p14:creationId xmlns:p14="http://schemas.microsoft.com/office/powerpoint/2010/main" val="3146774356"/>
      </p:ext>
    </p:extLst>
  </p:cSld>
  <p:clrMapOvr>
    <a:masterClrMapping/>
  </p:clrMapOvr>
  <mc:AlternateContent xmlns:mc="http://schemas.openxmlformats.org/markup-compatibility/2006" xmlns:p14="http://schemas.microsoft.com/office/powerpoint/2010/main">
    <mc:Choice Requires="p14">
      <p:transition spd="slow" p14:dur="2000" advTm="16960"/>
    </mc:Choice>
    <mc:Fallback xmlns="">
      <p:transition spd="slow" advTm="169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10352" y="1730054"/>
            <a:ext cx="8367823" cy="5127946"/>
          </a:xfrm>
        </p:spPr>
        <p:txBody>
          <a:bodyPr>
            <a:normAutofit/>
          </a:bodyPr>
          <a:lstStyle/>
          <a:p>
            <a:r>
              <a:rPr lang="fr-FR" sz="3600" dirty="0"/>
              <a:t>Quel plaisir de voir sortir les patients que j’avais vus à la 1° et 2° mission repartir avec la lèvre fermée, bien qu’ayant le visage un peu grave, de peur que le sourire ne fasse lâcher la suture, mais celui des parents traduisait leur joie et remerciements.</a:t>
            </a:r>
          </a:p>
          <a:p>
            <a:endParaRPr lang="fr-FR" sz="3600" dirty="0"/>
          </a:p>
        </p:txBody>
      </p:sp>
      <p:sp>
        <p:nvSpPr>
          <p:cNvPr id="7" name="Rectangle 6"/>
          <p:cNvSpPr/>
          <p:nvPr/>
        </p:nvSpPr>
        <p:spPr>
          <a:xfrm>
            <a:off x="689925" y="320674"/>
            <a:ext cx="799609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4000" b="1" cap="none" spc="0" dirty="0">
                <a:ln/>
                <a:solidFill>
                  <a:schemeClr val="accent4"/>
                </a:solidFill>
                <a:effectLst/>
              </a:rPr>
              <a:t>Issu du rapport d’un </a:t>
            </a:r>
            <a:r>
              <a:rPr lang="fr-FR" sz="4000" b="1" cap="none" spc="0">
                <a:ln/>
                <a:solidFill>
                  <a:schemeClr val="accent4"/>
                </a:solidFill>
                <a:effectLst/>
              </a:rPr>
              <a:t>des chirurgiens</a:t>
            </a:r>
            <a:endParaRPr lang="fr-FR" sz="4000" b="1" cap="none" spc="0" dirty="0">
              <a:ln/>
              <a:solidFill>
                <a:schemeClr val="accent4"/>
              </a:solidFill>
              <a:effectLst/>
            </a:endParaRPr>
          </a:p>
        </p:txBody>
      </p:sp>
    </p:spTree>
    <p:extLst>
      <p:ext uri="{BB962C8B-B14F-4D97-AF65-F5344CB8AC3E}">
        <p14:creationId xmlns:p14="http://schemas.microsoft.com/office/powerpoint/2010/main" val="2092828916"/>
      </p:ext>
    </p:extLst>
  </p:cSld>
  <p:clrMapOvr>
    <a:masterClrMapping/>
  </p:clrMapOvr>
  <mc:AlternateContent xmlns:mc="http://schemas.openxmlformats.org/markup-compatibility/2006" xmlns:p14="http://schemas.microsoft.com/office/powerpoint/2010/main">
    <mc:Choice Requires="p14">
      <p:transition spd="slow" p14:dur="2000" advTm="18697"/>
    </mc:Choice>
    <mc:Fallback xmlns="">
      <p:transition spd="slow" advTm="186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CB3AD-243C-5E41-BD52-982ED012DCA5}"/>
              </a:ext>
            </a:extLst>
          </p:cNvPr>
          <p:cNvSpPr>
            <a:spLocks noGrp="1"/>
          </p:cNvSpPr>
          <p:nvPr>
            <p:ph type="title"/>
          </p:nvPr>
        </p:nvSpPr>
        <p:spPr/>
        <p:txBody>
          <a:bodyPr/>
          <a:lstStyle/>
          <a:p>
            <a:r>
              <a:rPr lang="fr-FR" dirty="0"/>
              <a:t>Mission de novembre 2017</a:t>
            </a:r>
          </a:p>
        </p:txBody>
      </p:sp>
      <p:sp>
        <p:nvSpPr>
          <p:cNvPr id="3" name="Espace réservé du contenu 2">
            <a:extLst>
              <a:ext uri="{FF2B5EF4-FFF2-40B4-BE49-F238E27FC236}">
                <a16:creationId xmlns:a16="http://schemas.microsoft.com/office/drawing/2014/main" id="{6F2B6FCF-6D10-5A45-87E1-84E134F7902A}"/>
              </a:ext>
            </a:extLst>
          </p:cNvPr>
          <p:cNvSpPr>
            <a:spLocks noGrp="1"/>
          </p:cNvSpPr>
          <p:nvPr>
            <p:ph idx="1"/>
          </p:nvPr>
        </p:nvSpPr>
        <p:spPr/>
        <p:txBody>
          <a:bodyPr/>
          <a:lstStyle/>
          <a:p>
            <a:r>
              <a:rPr lang="fr-FR" dirty="0"/>
              <a:t>15 jours</a:t>
            </a:r>
          </a:p>
          <a:p>
            <a:pPr lvl="1"/>
            <a:r>
              <a:rPr lang="fr-FR" dirty="0"/>
              <a:t>2 Orthopédistes</a:t>
            </a:r>
          </a:p>
          <a:p>
            <a:pPr lvl="1"/>
            <a:r>
              <a:rPr lang="fr-FR" dirty="0"/>
              <a:t>1 chirurgien général</a:t>
            </a:r>
          </a:p>
          <a:p>
            <a:pPr lvl="1"/>
            <a:r>
              <a:rPr lang="fr-FR" dirty="0"/>
              <a:t>1 gastro-entérologue</a:t>
            </a:r>
          </a:p>
          <a:p>
            <a:pPr lvl="1"/>
            <a:r>
              <a:rPr lang="fr-FR" dirty="0"/>
              <a:t>1 gynéco obstétricienne</a:t>
            </a:r>
          </a:p>
          <a:p>
            <a:pPr lvl="1"/>
            <a:r>
              <a:rPr lang="fr-FR" dirty="0"/>
              <a:t>2 internes</a:t>
            </a:r>
          </a:p>
          <a:p>
            <a:pPr lvl="1"/>
            <a:r>
              <a:rPr lang="fr-FR" dirty="0"/>
              <a:t>1 aide opératoire</a:t>
            </a:r>
          </a:p>
          <a:p>
            <a:pPr lvl="1"/>
            <a:r>
              <a:rPr lang="fr-FR" dirty="0"/>
              <a:t>2 aides techniques</a:t>
            </a:r>
          </a:p>
        </p:txBody>
      </p:sp>
    </p:spTree>
    <p:extLst>
      <p:ext uri="{BB962C8B-B14F-4D97-AF65-F5344CB8AC3E}">
        <p14:creationId xmlns:p14="http://schemas.microsoft.com/office/powerpoint/2010/main" val="74736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57250"/>
            <a:ext cx="5715000" cy="514350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6375" y="857250"/>
            <a:ext cx="3857625" cy="5143500"/>
          </a:xfrm>
          <a:prstGeom prst="rect">
            <a:avLst/>
          </a:prstGeom>
        </p:spPr>
      </p:pic>
      <p:sp>
        <p:nvSpPr>
          <p:cNvPr id="7" name="Rectangle 6">
            <a:extLst>
              <a:ext uri="{FF2B5EF4-FFF2-40B4-BE49-F238E27FC236}">
                <a16:creationId xmlns:a16="http://schemas.microsoft.com/office/drawing/2014/main" id="{4CE58839-179D-F64F-B10D-B05E6882C539}"/>
              </a:ext>
            </a:extLst>
          </p:cNvPr>
          <p:cNvSpPr/>
          <p:nvPr/>
        </p:nvSpPr>
        <p:spPr>
          <a:xfrm>
            <a:off x="84211" y="87500"/>
            <a:ext cx="8933535" cy="646331"/>
          </a:xfrm>
          <a:prstGeom prst="rect">
            <a:avLst/>
          </a:prstGeom>
          <a:noFill/>
        </p:spPr>
        <p:txBody>
          <a:bodyPr wrap="none" lIns="91440" tIns="45720" rIns="91440" bIns="45720">
            <a:spAutoFit/>
          </a:bodyPr>
          <a:lstStyle/>
          <a:p>
            <a:pPr algn="ctr"/>
            <a:r>
              <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 encore des interventions difficiles à prévoir</a:t>
            </a:r>
          </a:p>
        </p:txBody>
      </p:sp>
    </p:spTree>
    <p:extLst>
      <p:ext uri="{BB962C8B-B14F-4D97-AF65-F5344CB8AC3E}">
        <p14:creationId xmlns:p14="http://schemas.microsoft.com/office/powerpoint/2010/main" val="3183961131"/>
      </p:ext>
    </p:extLst>
  </p:cSld>
  <p:clrMapOvr>
    <a:masterClrMapping/>
  </p:clrMapOvr>
  <mc:AlternateContent xmlns:mc="http://schemas.openxmlformats.org/markup-compatibility/2006" xmlns:p14="http://schemas.microsoft.com/office/powerpoint/2010/main">
    <mc:Choice Requires="p14">
      <p:transition spd="slow" p14:dur="2000" advTm="4804"/>
    </mc:Choice>
    <mc:Fallback xmlns="">
      <p:transition spd="slow" advTm="48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461682" y="461682"/>
            <a:ext cx="3693457" cy="2770093"/>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61684" y="3626222"/>
            <a:ext cx="3693459" cy="2770094"/>
          </a:xfrm>
          <a:prstGeom prst="rect">
            <a:avLst/>
          </a:prstGeom>
        </p:spPr>
      </p:pic>
      <p:pic>
        <p:nvPicPr>
          <p:cNvPr id="10" name="Image 9">
            <a:extLst>
              <a:ext uri="{FF2B5EF4-FFF2-40B4-BE49-F238E27FC236}">
                <a16:creationId xmlns:a16="http://schemas.microsoft.com/office/drawing/2014/main" id="{37434257-2A00-B547-8642-12BE19F2DC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70093" y="-1"/>
            <a:ext cx="3851031" cy="6858000"/>
          </a:xfrm>
          <a:prstGeom prst="rect">
            <a:avLst/>
          </a:prstGeom>
        </p:spPr>
      </p:pic>
      <p:pic>
        <p:nvPicPr>
          <p:cNvPr id="12" name="Image 11">
            <a:extLst>
              <a:ext uri="{FF2B5EF4-FFF2-40B4-BE49-F238E27FC236}">
                <a16:creationId xmlns:a16="http://schemas.microsoft.com/office/drawing/2014/main" id="{8B3D1A5B-406E-314E-9537-91017C90019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21124" y="-1"/>
            <a:ext cx="2411605" cy="6858000"/>
          </a:xfrm>
          <a:prstGeom prst="rect">
            <a:avLst/>
          </a:prstGeom>
        </p:spPr>
      </p:pic>
      <p:sp>
        <p:nvSpPr>
          <p:cNvPr id="9" name="Rectangle 8"/>
          <p:cNvSpPr/>
          <p:nvPr/>
        </p:nvSpPr>
        <p:spPr>
          <a:xfrm>
            <a:off x="846654" y="3071646"/>
            <a:ext cx="7856037" cy="707886"/>
          </a:xfrm>
          <a:prstGeom prst="rect">
            <a:avLst/>
          </a:prstGeom>
          <a:noFill/>
        </p:spPr>
        <p:txBody>
          <a:bodyPr wrap="none" lIns="91440" tIns="45720" rIns="91440" bIns="45720">
            <a:spAutoFit/>
          </a:bodyPr>
          <a:lstStyle/>
          <a:p>
            <a:pPr algn="ctr"/>
            <a:r>
              <a:rPr lang="fr-FR"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mission : octobre novembre 2017</a:t>
            </a:r>
          </a:p>
        </p:txBody>
      </p:sp>
    </p:spTree>
    <p:extLst>
      <p:ext uri="{BB962C8B-B14F-4D97-AF65-F5344CB8AC3E}">
        <p14:creationId xmlns:p14="http://schemas.microsoft.com/office/powerpoint/2010/main" val="406612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76B86A-39B5-504B-BD71-4816C7ED3C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622300" y="622299"/>
            <a:ext cx="4978400" cy="3733801"/>
          </a:xfrm>
          <a:prstGeom prst="rect">
            <a:avLst/>
          </a:prstGeom>
        </p:spPr>
      </p:pic>
      <p:pic>
        <p:nvPicPr>
          <p:cNvPr id="3" name="Image 2">
            <a:extLst>
              <a:ext uri="{FF2B5EF4-FFF2-40B4-BE49-F238E27FC236}">
                <a16:creationId xmlns:a16="http://schemas.microsoft.com/office/drawing/2014/main" id="{E41C3A5F-336E-CA48-A5A9-52D8D632C0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9143" y="0"/>
            <a:ext cx="4934857" cy="3701143"/>
          </a:xfrm>
          <a:prstGeom prst="rect">
            <a:avLst/>
          </a:prstGeom>
        </p:spPr>
      </p:pic>
      <p:pic>
        <p:nvPicPr>
          <p:cNvPr id="4" name="Image 3">
            <a:extLst>
              <a:ext uri="{FF2B5EF4-FFF2-40B4-BE49-F238E27FC236}">
                <a16:creationId xmlns:a16="http://schemas.microsoft.com/office/drawing/2014/main" id="{9F2BAD57-0CB0-DC4E-A19C-00470FF5B6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9143" y="3138851"/>
            <a:ext cx="4934857" cy="3701143"/>
          </a:xfrm>
          <a:prstGeom prst="rect">
            <a:avLst/>
          </a:prstGeom>
        </p:spPr>
      </p:pic>
      <p:pic>
        <p:nvPicPr>
          <p:cNvPr id="6" name="Image 5">
            <a:extLst>
              <a:ext uri="{FF2B5EF4-FFF2-40B4-BE49-F238E27FC236}">
                <a16:creationId xmlns:a16="http://schemas.microsoft.com/office/drawing/2014/main" id="{C0F4F387-9F5C-8643-80BB-10901DEE026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4493704"/>
            <a:ext cx="4209143" cy="2346290"/>
          </a:xfrm>
          <a:prstGeom prst="rect">
            <a:avLst/>
          </a:prstGeom>
        </p:spPr>
      </p:pic>
    </p:spTree>
    <p:extLst>
      <p:ext uri="{BB962C8B-B14F-4D97-AF65-F5344CB8AC3E}">
        <p14:creationId xmlns:p14="http://schemas.microsoft.com/office/powerpoint/2010/main" val="417912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CD395B7-22E2-AE48-9160-D9DFCBA948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5528733" y="526513"/>
            <a:ext cx="4131734" cy="3098801"/>
          </a:xfrm>
          <a:prstGeom prst="rect">
            <a:avLst/>
          </a:prstGeom>
        </p:spPr>
      </p:pic>
      <p:pic>
        <p:nvPicPr>
          <p:cNvPr id="4" name="Image 3">
            <a:extLst>
              <a:ext uri="{FF2B5EF4-FFF2-40B4-BE49-F238E27FC236}">
                <a16:creationId xmlns:a16="http://schemas.microsoft.com/office/drawing/2014/main" id="{BDDF94B8-01C3-4B4A-98D7-E832D6F8C4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16467" y="526514"/>
            <a:ext cx="4131733" cy="3098800"/>
          </a:xfrm>
          <a:prstGeom prst="rect">
            <a:avLst/>
          </a:prstGeom>
        </p:spPr>
      </p:pic>
      <p:pic>
        <p:nvPicPr>
          <p:cNvPr id="6" name="Image 5">
            <a:extLst>
              <a:ext uri="{FF2B5EF4-FFF2-40B4-BE49-F238E27FC236}">
                <a16:creationId xmlns:a16="http://schemas.microsoft.com/office/drawing/2014/main" id="{0A7D5264-A6DF-6840-9E67-05C15EFCFD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2582334" y="526516"/>
            <a:ext cx="4131734" cy="3098801"/>
          </a:xfrm>
          <a:prstGeom prst="rect">
            <a:avLst/>
          </a:prstGeom>
        </p:spPr>
      </p:pic>
      <p:sp>
        <p:nvSpPr>
          <p:cNvPr id="3" name="ZoneTexte 2"/>
          <p:cNvSpPr txBox="1"/>
          <p:nvPr/>
        </p:nvSpPr>
        <p:spPr>
          <a:xfrm>
            <a:off x="705590" y="5035205"/>
            <a:ext cx="8115774"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Pleins de pieds très déformés: pieds bots, pieds paralytiques…</a:t>
            </a:r>
          </a:p>
        </p:txBody>
      </p:sp>
    </p:spTree>
    <p:extLst>
      <p:ext uri="{BB962C8B-B14F-4D97-AF65-F5344CB8AC3E}">
        <p14:creationId xmlns:p14="http://schemas.microsoft.com/office/powerpoint/2010/main" val="349768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3" name="ZoneTexte 2"/>
          <p:cNvSpPr txBox="1"/>
          <p:nvPr/>
        </p:nvSpPr>
        <p:spPr>
          <a:xfrm>
            <a:off x="3016395" y="381000"/>
            <a:ext cx="3230234" cy="369332"/>
          </a:xfrm>
          <a:prstGeom prst="rect">
            <a:avLst/>
          </a:prstGeom>
          <a:noFill/>
        </p:spPr>
        <p:txBody>
          <a:bodyPr wrap="none" rtlCol="0">
            <a:spAutoFit/>
          </a:bodyPr>
          <a:lstStyle/>
          <a:p>
            <a:r>
              <a:rPr lang="fr-FR" dirty="0"/>
              <a:t>La première prothèse de hanche</a:t>
            </a:r>
          </a:p>
        </p:txBody>
      </p:sp>
    </p:spTree>
    <p:extLst>
      <p:ext uri="{BB962C8B-B14F-4D97-AF65-F5344CB8AC3E}">
        <p14:creationId xmlns:p14="http://schemas.microsoft.com/office/powerpoint/2010/main" val="26929084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384</TotalTime>
  <Words>172</Words>
  <Application>Microsoft Macintosh PowerPoint</Application>
  <PresentationFormat>Affichage à l'écran (4:3)</PresentationFormat>
  <Paragraphs>35</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Présentation PowerPoint</vt:lpstr>
      <vt:lpstr>Mission  janvier 2017</vt:lpstr>
      <vt:lpstr>Présentation PowerPoint</vt:lpstr>
      <vt:lpstr>Mission de novembre 2017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Bruno TILLIE</dc:creator>
  <cp:lastModifiedBy>Bruno TILLIE</cp:lastModifiedBy>
  <cp:revision>15</cp:revision>
  <dcterms:created xsi:type="dcterms:W3CDTF">2025-01-11T10:16:48Z</dcterms:created>
  <dcterms:modified xsi:type="dcterms:W3CDTF">2025-01-12T17:13:43Z</dcterms:modified>
</cp:coreProperties>
</file>