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88" r:id="rId3"/>
    <p:sldId id="289" r:id="rId4"/>
    <p:sldId id="258" r:id="rId5"/>
    <p:sldId id="283" r:id="rId6"/>
    <p:sldId id="284" r:id="rId7"/>
    <p:sldId id="285" r:id="rId8"/>
    <p:sldId id="290" r:id="rId9"/>
    <p:sldId id="291" r:id="rId10"/>
    <p:sldId id="292" r:id="rId11"/>
    <p:sldId id="286" r:id="rId12"/>
    <p:sldId id="268" r:id="rId13"/>
    <p:sldId id="282" r:id="rId14"/>
    <p:sldId id="276" r:id="rId15"/>
    <p:sldId id="29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7"/>
    <p:restoredTop sz="94622"/>
  </p:normalViewPr>
  <p:slideViewPr>
    <p:cSldViewPr snapToGrid="0">
      <p:cViewPr varScale="1">
        <p:scale>
          <a:sx n="154" d="100"/>
          <a:sy n="154" d="100"/>
        </p:scale>
        <p:origin x="200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3639-5BB9-4C48-8F05-B85A9621990B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D5F04-F5C7-F64C-A3A8-7142670914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29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65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02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5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95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3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91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65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49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68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B4A15-F235-F240-BD42-8B7F58F83340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18A71-DD74-7045-A399-EE8EF7532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49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BD775F-693A-469D-C856-A677EB39F4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2A15AC-5607-B4D7-D100-15F11F725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856" y="4429919"/>
            <a:ext cx="6858000" cy="1655762"/>
          </a:xfrm>
        </p:spPr>
        <p:txBody>
          <a:bodyPr>
            <a:normAutofit fontScale="77500" lnSpcReduction="20000"/>
          </a:bodyPr>
          <a:lstStyle/>
          <a:p>
            <a:r>
              <a:rPr lang="fr-FR" sz="15400" b="1" dirty="0">
                <a:solidFill>
                  <a:srgbClr val="FF0000"/>
                </a:solidFill>
              </a:rPr>
              <a:t>2020-2021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571AA3-E6FC-9A2D-2D47-F743E881E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-568862"/>
            <a:ext cx="7772400" cy="49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2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24F145C-4517-0FF1-5EE5-F8A6A8C13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607049" cy="42052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4D80E95-070A-20B0-411D-CB150A05B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9011"/>
            <a:ext cx="1986742" cy="26489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D8C255-A51F-319A-88AF-F1EC2A9D1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742" y="4206528"/>
            <a:ext cx="3535296" cy="265147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B1AC7C6-FA30-B493-220B-0E13F48EF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918378" y="2632378"/>
            <a:ext cx="4829282" cy="36219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6CB3A9-5E14-F9D9-C0B0-8BC363F0B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2038" y="0"/>
            <a:ext cx="3621962" cy="27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6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464C553-619A-C520-5140-2976A73CE6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5851" cy="44556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A4D3C31-B083-474D-477B-A3374E236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17520"/>
            <a:ext cx="91440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19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F387F3-17B3-EC4C-AD83-14E81CFC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27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F5B1A15-A092-FA41-A0AE-A4BF0DB81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86" y="-10885"/>
            <a:ext cx="5151664" cy="68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9113F6-4408-EA4B-A21C-FB14728E4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7F87C28-C510-4D41-9314-B9E9CE42C795}"/>
              </a:ext>
            </a:extLst>
          </p:cNvPr>
          <p:cNvSpPr txBox="1"/>
          <p:nvPr/>
        </p:nvSpPr>
        <p:spPr>
          <a:xfrm>
            <a:off x="5809113" y="1674674"/>
            <a:ext cx="2462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Départ lundi 22 mars</a:t>
            </a:r>
          </a:p>
          <a:p>
            <a:r>
              <a:rPr lang="fr-FR" dirty="0"/>
              <a:t>De Dunkerque</a:t>
            </a:r>
          </a:p>
          <a:p>
            <a:endParaRPr lang="fr-FR" dirty="0"/>
          </a:p>
          <a:p>
            <a:r>
              <a:rPr lang="fr-FR" dirty="0"/>
              <a:t>Acheminement grâce à une subvention rotarienne de district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DEAFFD-CCBF-01C0-FD99-D5222BE48368}"/>
              </a:ext>
            </a:extLst>
          </p:cNvPr>
          <p:cNvSpPr txBox="1"/>
          <p:nvPr/>
        </p:nvSpPr>
        <p:spPr>
          <a:xfrm>
            <a:off x="1554480" y="-482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387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C784D-67FB-35E1-BE8B-B462EB17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valeur réelle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A864AD3-BBF2-678D-F37C-2E9AAA6CD3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1369" y="1486576"/>
          <a:ext cx="6721262" cy="435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5050">
                  <a:extLst>
                    <a:ext uri="{9D8B030D-6E8A-4147-A177-3AD203B41FA5}">
                      <a16:colId xmlns:a16="http://schemas.microsoft.com/office/drawing/2014/main" val="3354843355"/>
                    </a:ext>
                  </a:extLst>
                </a:gridCol>
                <a:gridCol w="1222930">
                  <a:extLst>
                    <a:ext uri="{9D8B030D-6E8A-4147-A177-3AD203B41FA5}">
                      <a16:colId xmlns:a16="http://schemas.microsoft.com/office/drawing/2014/main" val="4227719169"/>
                    </a:ext>
                  </a:extLst>
                </a:gridCol>
                <a:gridCol w="970579">
                  <a:extLst>
                    <a:ext uri="{9D8B030D-6E8A-4147-A177-3AD203B41FA5}">
                      <a16:colId xmlns:a16="http://schemas.microsoft.com/office/drawing/2014/main" val="1900145943"/>
                    </a:ext>
                  </a:extLst>
                </a:gridCol>
                <a:gridCol w="1339400">
                  <a:extLst>
                    <a:ext uri="{9D8B030D-6E8A-4147-A177-3AD203B41FA5}">
                      <a16:colId xmlns:a16="http://schemas.microsoft.com/office/drawing/2014/main" val="4198953917"/>
                    </a:ext>
                  </a:extLst>
                </a:gridCol>
                <a:gridCol w="633303">
                  <a:extLst>
                    <a:ext uri="{9D8B030D-6E8A-4147-A177-3AD203B41FA5}">
                      <a16:colId xmlns:a16="http://schemas.microsoft.com/office/drawing/2014/main" val="2990364688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Consommables sondes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servante 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540000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159995217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Consommables anesthésie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Servante 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540000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302728512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Consommables chirurgie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Servante 3 et 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540000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50308850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Fils chirurgicaux et résines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Servante 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900000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230323616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plâtres résine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cartons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450000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289459954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tenues de bloc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10 cartons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225000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215727392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fauteuil roulant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450000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392594993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déambulateurs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90000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200401907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échographe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250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1125000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419686920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Moteur orthopédie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2250000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331733380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Fixateurs externes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2250000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91932514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Boîte ortho petits fragments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2250000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132247544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Arthroscope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2250000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105944748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postes informatiques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2250000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217697733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tensiomètre + brassard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150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675000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37675550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Echographe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4500000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87596060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Table examen gynécologique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540000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321339335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Bétadine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450000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238322650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Fil électrique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900000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95383738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imprimante de radilogie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450000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360982526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gants chirurgicaux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150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90000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272650176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poupinel de service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45000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367690170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stéthoscopes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45000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68322188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glucomètres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45000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17426555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329364941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99332715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115944311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Total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47870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215415000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85" marR="7285" marT="7285" marB="0" anchor="b"/>
                </a:tc>
                <a:extLst>
                  <a:ext uri="{0D108BD9-81ED-4DB2-BD59-A6C34878D82A}">
                    <a16:rowId xmlns:a16="http://schemas.microsoft.com/office/drawing/2014/main" val="75038850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5C26BFE4-762D-D441-F370-0CC64E7F4150}"/>
              </a:ext>
            </a:extLst>
          </p:cNvPr>
          <p:cNvSpPr txBox="1"/>
          <p:nvPr/>
        </p:nvSpPr>
        <p:spPr>
          <a:xfrm>
            <a:off x="3595955" y="6226139"/>
            <a:ext cx="13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47870 euros</a:t>
            </a:r>
          </a:p>
        </p:txBody>
      </p:sp>
    </p:spTree>
    <p:extLst>
      <p:ext uri="{BB962C8B-B14F-4D97-AF65-F5344CB8AC3E}">
        <p14:creationId xmlns:p14="http://schemas.microsoft.com/office/powerpoint/2010/main" val="266698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47C4CC8-7B6D-B21B-A444-43F72CC983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A4A2A6B-3C20-22D6-777E-A32803EA6BCF}"/>
              </a:ext>
            </a:extLst>
          </p:cNvPr>
          <p:cNvSpPr txBox="1"/>
          <p:nvPr/>
        </p:nvSpPr>
        <p:spPr>
          <a:xfrm>
            <a:off x="1895302" y="440575"/>
            <a:ext cx="492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Achat de 2 containers pour le stockage du matériel</a:t>
            </a:r>
          </a:p>
        </p:txBody>
      </p:sp>
    </p:spTree>
    <p:extLst>
      <p:ext uri="{BB962C8B-B14F-4D97-AF65-F5344CB8AC3E}">
        <p14:creationId xmlns:p14="http://schemas.microsoft.com/office/powerpoint/2010/main" val="288016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06315-C3B2-5F2D-8C82-FE2648FDD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Récupération de matériel à Saint Pol sur Ternoise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7AAFF97-9085-A594-0CAB-08F599950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38" y="1825625"/>
            <a:ext cx="69535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7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F400CE8-45B0-4CFC-4569-2FA5DBED70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67838"/>
            <a:ext cx="7772400" cy="41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7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EE25526-AC3D-1591-2A09-1FA7B9727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AAAACB9-6435-34FE-E5D0-36DEE66FE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0"/>
            <a:ext cx="4572001" cy="3429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3097E81-A83B-49F4-1A79-BDD6D7375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2072"/>
            <a:ext cx="2576945" cy="34359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56D2521-B753-68D1-357F-6740846688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381" y="3422071"/>
            <a:ext cx="4581237" cy="343592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EF02EBE-784A-39C4-A267-D8EC21F014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3428998"/>
            <a:ext cx="2571751" cy="342900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63B01C0-5FB5-39F0-7179-8E97C3514443}"/>
              </a:ext>
            </a:extLst>
          </p:cNvPr>
          <p:cNvSpPr txBox="1"/>
          <p:nvPr/>
        </p:nvSpPr>
        <p:spPr>
          <a:xfrm>
            <a:off x="1088967" y="74815"/>
            <a:ext cx="667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Don de la clinique de saint Pol sur Ternoise de son matériel chirurgical</a:t>
            </a:r>
          </a:p>
        </p:txBody>
      </p:sp>
    </p:spTree>
    <p:extLst>
      <p:ext uri="{BB962C8B-B14F-4D97-AF65-F5344CB8AC3E}">
        <p14:creationId xmlns:p14="http://schemas.microsoft.com/office/powerpoint/2010/main" val="212165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075C3A-4496-887C-0199-C27C87F54A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A07156-A39E-8F1A-613E-963D234BD2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622" y="-75853"/>
            <a:ext cx="4688378" cy="35162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78A99F-8F26-F48D-41B8-D85EF4EA6D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40430"/>
            <a:ext cx="2563177" cy="34175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0D00841-ACE1-300C-B03A-7B21C09AC9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620" y="3341715"/>
            <a:ext cx="4688379" cy="35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F32DD4D-D832-87E5-A898-AC36F80E78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42DA48-2920-CBE3-20F4-6B748D8103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C6BA2D-65A0-A054-865F-45258F4E8F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8998"/>
            <a:ext cx="4572001" cy="34290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178C287-B877-AADB-F395-F41E3BB7C2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3428997"/>
            <a:ext cx="45720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6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7C731-31F4-4311-FD0B-5AE46661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Matériel acheté aux enchères à Bruay en Artois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4294D8-A547-8027-58A8-56C219431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Servantes bloc</a:t>
            </a:r>
          </a:p>
          <a:p>
            <a:r>
              <a:rPr lang="fr-FR" dirty="0"/>
              <a:t>Potences</a:t>
            </a:r>
          </a:p>
          <a:p>
            <a:r>
              <a:rPr lang="fr-FR" dirty="0"/>
              <a:t>Accessoires table opération</a:t>
            </a:r>
          </a:p>
          <a:p>
            <a:r>
              <a:rPr lang="fr-FR" dirty="0"/>
              <a:t>Vestiaires</a:t>
            </a:r>
          </a:p>
          <a:p>
            <a:r>
              <a:rPr lang="fr-FR" dirty="0"/>
              <a:t>Tables </a:t>
            </a:r>
            <a:r>
              <a:rPr lang="fr-FR" dirty="0" err="1"/>
              <a:t>tirroirs</a:t>
            </a:r>
            <a:endParaRPr lang="fr-FR" dirty="0"/>
          </a:p>
          <a:p>
            <a:r>
              <a:rPr lang="fr-FR" dirty="0"/>
              <a:t>Tables bloc</a:t>
            </a:r>
          </a:p>
          <a:p>
            <a:r>
              <a:rPr lang="fr-FR" dirty="0"/>
              <a:t>Armoires</a:t>
            </a:r>
          </a:p>
          <a:p>
            <a:r>
              <a:rPr lang="fr-FR" dirty="0"/>
              <a:t>Téléviseurs</a:t>
            </a:r>
          </a:p>
          <a:p>
            <a:r>
              <a:rPr lang="fr-FR" dirty="0"/>
              <a:t>Garrots</a:t>
            </a:r>
          </a:p>
          <a:p>
            <a:r>
              <a:rPr lang="fr-FR" dirty="0"/>
              <a:t>réfrigérateurs</a:t>
            </a:r>
          </a:p>
        </p:txBody>
      </p:sp>
    </p:spTree>
    <p:extLst>
      <p:ext uri="{BB962C8B-B14F-4D97-AF65-F5344CB8AC3E}">
        <p14:creationId xmlns:p14="http://schemas.microsoft.com/office/powerpoint/2010/main" val="421341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311636C-5E85-F9D3-06B8-4A4AB7F14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40000" cy="1905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164288-F4D7-D1D6-F805-405575B17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8000"/>
            <a:ext cx="1905000" cy="254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D6BB49-E9C0-0532-5E8E-C37C1DB13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0"/>
            <a:ext cx="2540000" cy="1905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31C144A-4F82-CCC1-73EF-FE6AA1F79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0" y="0"/>
            <a:ext cx="2540000" cy="1905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4D8EFC-CED4-D15C-0766-B1F08B5B2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05000"/>
            <a:ext cx="2540000" cy="1905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AD3D55E-6639-3416-FD58-D2748054E5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000" y="1905000"/>
            <a:ext cx="2540000" cy="1905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3DEB566-49E7-C747-FF26-F54BDD4065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4318000"/>
            <a:ext cx="1905000" cy="254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FC08A69-C32C-8837-EF38-1530E18DEF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0000" y="1905000"/>
            <a:ext cx="2540000" cy="1905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E7ED20F-A475-DA0D-8553-A1569E9565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0" y="4318000"/>
            <a:ext cx="1905000" cy="2540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0431901-1B79-C570-B87C-BB2FB4F4CF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0" y="4318000"/>
            <a:ext cx="1905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542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503</TotalTime>
  <Words>207</Words>
  <Application>Microsoft Macintosh PowerPoint</Application>
  <PresentationFormat>Affichage à l'écran (4:3)</PresentationFormat>
  <Paragraphs>122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Récupération de matériel à Saint Pol sur Ternoise</vt:lpstr>
      <vt:lpstr>Présentation PowerPoint</vt:lpstr>
      <vt:lpstr>Présentation PowerPoint</vt:lpstr>
      <vt:lpstr>Présentation PowerPoint</vt:lpstr>
      <vt:lpstr>Présentation PowerPoint</vt:lpstr>
      <vt:lpstr>Matériel acheté aux enchères à Bruay en Artois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 valeur réelle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Bruno TILLIE</dc:creator>
  <cp:lastModifiedBy>Bruno TILLIE</cp:lastModifiedBy>
  <cp:revision>31</cp:revision>
  <dcterms:created xsi:type="dcterms:W3CDTF">2025-01-11T10:16:48Z</dcterms:created>
  <dcterms:modified xsi:type="dcterms:W3CDTF">2025-01-13T10:52:55Z</dcterms:modified>
</cp:coreProperties>
</file>