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1" r:id="rId4"/>
    <p:sldId id="262" r:id="rId5"/>
    <p:sldId id="263" r:id="rId6"/>
    <p:sldId id="269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71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4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27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82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25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84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58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62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53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75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87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8D4A-8871-1840-A2B3-06B6A855314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29E0E-278B-8C42-88C3-50A3022D9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79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N35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32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49936"/>
            <a:ext cx="4495800" cy="165506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AIMA:</a:t>
            </a:r>
            <a:b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Objectif numéro 2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4900613"/>
            <a:ext cx="8001000" cy="1500187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Aider au développement de l’hôpital d’ Antsohihy</a:t>
            </a:r>
          </a:p>
        </p:txBody>
      </p:sp>
    </p:spTree>
  </p:cSld>
  <p:clrMapOvr>
    <a:masterClrMapping/>
  </p:clrMapOvr>
  <p:transition advTm="1016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Antsohihy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2"/>
          </p:nvPr>
        </p:nvSpPr>
        <p:spPr>
          <a:xfrm>
            <a:off x="569912" y="1417638"/>
            <a:ext cx="4040188" cy="494030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France + Bénélux</a:t>
            </a:r>
          </a:p>
          <a:p>
            <a:r>
              <a:rPr lang="fr-FR" dirty="0"/>
              <a:t>4828 km de côtes</a:t>
            </a:r>
          </a:p>
          <a:p>
            <a:r>
              <a:rPr lang="fr-FR" dirty="0"/>
              <a:t>18,6 millions d’habitants</a:t>
            </a:r>
          </a:p>
          <a:p>
            <a:r>
              <a:rPr lang="fr-FR" dirty="0"/>
              <a:t>18 ethnies asiatiques et africaines</a:t>
            </a:r>
          </a:p>
          <a:p>
            <a:r>
              <a:rPr lang="fr-FR" dirty="0"/>
              <a:t>Ancienne monarchie unifiée au 18° s</a:t>
            </a:r>
          </a:p>
          <a:p>
            <a:r>
              <a:rPr lang="fr-FR" dirty="0"/>
              <a:t>Colonie Française de 1896 à 1960</a:t>
            </a:r>
          </a:p>
          <a:p>
            <a:r>
              <a:rPr lang="fr-FR" dirty="0"/>
              <a:t>République démocratique encore instable</a:t>
            </a:r>
          </a:p>
          <a:p>
            <a:r>
              <a:rPr lang="fr-FR" dirty="0"/>
              <a:t>PIB 800$ US et RNB/hab : 290$ US en 2003</a:t>
            </a:r>
          </a:p>
          <a:p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endParaRPr lang="fr-FR" dirty="0"/>
          </a:p>
        </p:txBody>
      </p:sp>
      <p:grpSp>
        <p:nvGrpSpPr>
          <p:cNvPr id="2" name="Grouper 13"/>
          <p:cNvGrpSpPr/>
          <p:nvPr/>
        </p:nvGrpSpPr>
        <p:grpSpPr>
          <a:xfrm>
            <a:off x="4610100" y="1417638"/>
            <a:ext cx="4076700" cy="4940300"/>
            <a:chOff x="4610100" y="1417638"/>
            <a:chExt cx="4076700" cy="4940300"/>
          </a:xfrm>
        </p:grpSpPr>
        <p:grpSp>
          <p:nvGrpSpPr>
            <p:cNvPr id="3" name="Grouper 11"/>
            <p:cNvGrpSpPr/>
            <p:nvPr/>
          </p:nvGrpSpPr>
          <p:grpSpPr>
            <a:xfrm>
              <a:off x="4610100" y="1417638"/>
              <a:ext cx="4076700" cy="4940300"/>
              <a:chOff x="4610100" y="1417638"/>
              <a:chExt cx="4076700" cy="4940300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10100" y="1417638"/>
                <a:ext cx="4076700" cy="4940300"/>
              </a:xfrm>
              <a:prstGeom prst="rect">
                <a:avLst/>
              </a:prstGeom>
              <a:ln w="28575" cap="flat" cmpd="sng" algn="ctr">
                <a:solidFill>
                  <a:srgbClr val="4F81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4800600" y="2174875"/>
                <a:ext cx="868009" cy="400110"/>
              </a:xfrm>
              <a:prstGeom prst="rect">
                <a:avLst/>
              </a:prstGeom>
              <a:noFill/>
              <a:ln w="28575" cap="flat" cmpd="sng" algn="ctr">
                <a:solidFill>
                  <a:srgbClr val="4F81B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solidFill>
                      <a:srgbClr val="FF0000"/>
                    </a:solidFill>
                  </a:rPr>
                  <a:t>Canal du</a:t>
                </a:r>
              </a:p>
              <a:p>
                <a:r>
                  <a:rPr lang="fr-FR" sz="1000" dirty="0">
                    <a:solidFill>
                      <a:srgbClr val="FF0000"/>
                    </a:solidFill>
                  </a:rPr>
                  <a:t>Mozambique</a:t>
                </a: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7863909" y="4343400"/>
                <a:ext cx="518091" cy="400110"/>
              </a:xfrm>
              <a:prstGeom prst="rect">
                <a:avLst/>
              </a:prstGeom>
              <a:noFill/>
              <a:ln w="28575" cap="flat" cmpd="sng" algn="ctr">
                <a:solidFill>
                  <a:srgbClr val="4F81B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solidFill>
                      <a:srgbClr val="FF0000"/>
                    </a:solidFill>
                  </a:rPr>
                  <a:t>Océan</a:t>
                </a:r>
              </a:p>
              <a:p>
                <a:r>
                  <a:rPr lang="fr-FR" sz="1000" dirty="0">
                    <a:solidFill>
                      <a:srgbClr val="FF0000"/>
                    </a:solidFill>
                  </a:rPr>
                  <a:t>Indien</a:t>
                </a:r>
              </a:p>
            </p:txBody>
          </p:sp>
        </p:grpSp>
        <p:sp>
          <p:nvSpPr>
            <p:cNvPr id="13" name="ZoneTexte 12"/>
            <p:cNvSpPr txBox="1"/>
            <p:nvPr/>
          </p:nvSpPr>
          <p:spPr>
            <a:xfrm>
              <a:off x="4798659" y="2819400"/>
              <a:ext cx="611541" cy="276999"/>
            </a:xfrm>
            <a:prstGeom prst="rect">
              <a:avLst/>
            </a:prstGeom>
            <a:noFill/>
            <a:ln w="28575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0000FF"/>
                  </a:solidFill>
                </a:rPr>
                <a:t>400km</a:t>
              </a:r>
            </a:p>
          </p:txBody>
        </p:sp>
      </p:grpSp>
      <p:sp>
        <p:nvSpPr>
          <p:cNvPr id="14" name="Flèche vers la droite 13"/>
          <p:cNvSpPr/>
          <p:nvPr/>
        </p:nvSpPr>
        <p:spPr>
          <a:xfrm rot="2193486">
            <a:off x="4846395" y="1589847"/>
            <a:ext cx="1866900" cy="3349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custDataLst>
      <p:tags r:id="rId1"/>
    </p:custDataLst>
  </p:cSld>
  <p:clrMapOvr>
    <a:masterClrMapping/>
  </p:clrMapOvr>
  <p:transition advTm="20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DSC_03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61214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366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CCFF33"/>
                </a:solidFill>
              </a:rPr>
              <a:t>L’hôpital d’Antshohihy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>
          <a:xfrm>
            <a:off x="0" y="2514600"/>
            <a:ext cx="3474720" cy="3733801"/>
          </a:xfrm>
        </p:spPr>
        <p:txBody>
          <a:bodyPr>
            <a:noAutofit/>
          </a:bodyPr>
          <a:lstStyle/>
          <a:p>
            <a:r>
              <a:rPr lang="fr-FR" sz="2800" dirty="0"/>
              <a:t>Ville de 60 000 habitants</a:t>
            </a:r>
          </a:p>
          <a:p>
            <a:r>
              <a:rPr lang="fr-FR" sz="2800" dirty="0"/>
              <a:t>1,5 millions d’habitants aux alentours</a:t>
            </a:r>
          </a:p>
          <a:p>
            <a:r>
              <a:rPr lang="fr-FR" sz="2800" dirty="0"/>
              <a:t>70 lits d’hospitalisation</a:t>
            </a:r>
          </a:p>
        </p:txBody>
      </p:sp>
    </p:spTree>
  </p:cSld>
  <p:clrMapOvr>
    <a:masterClrMapping/>
  </p:clrMapOvr>
  <p:transition advTm="11007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5800"/>
            <a:ext cx="9144001" cy="61214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flipH="1">
            <a:off x="1874518" y="76200"/>
            <a:ext cx="384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Bloc opératoire</a:t>
            </a:r>
          </a:p>
        </p:txBody>
      </p:sp>
    </p:spTree>
  </p:cSld>
  <p:clrMapOvr>
    <a:masterClrMapping/>
  </p:clrMapOvr>
  <p:transition advTm="9865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Stérilisation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DSC_03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91051" cy="6858000"/>
          </a:xfrm>
          <a:prstGeom prst="rect">
            <a:avLst/>
          </a:prstGeom>
        </p:spPr>
      </p:pic>
      <p:pic>
        <p:nvPicPr>
          <p:cNvPr id="5" name="Image 4" descr="DSC_0344.JPG"/>
          <p:cNvPicPr>
            <a:picLocks noChangeAspect="1"/>
          </p:cNvPicPr>
          <p:nvPr/>
        </p:nvPicPr>
        <p:blipFill>
          <a:blip r:embed="rId3"/>
          <a:srcRect l="29792" r="22708"/>
          <a:stretch>
            <a:fillRect/>
          </a:stretch>
        </p:blipFill>
        <p:spPr>
          <a:xfrm>
            <a:off x="4354150" y="0"/>
            <a:ext cx="4866050" cy="6858000"/>
          </a:xfrm>
          <a:prstGeom prst="rect">
            <a:avLst/>
          </a:prstGeom>
        </p:spPr>
      </p:pic>
    </p:spTree>
  </p:cSld>
  <p:clrMapOvr>
    <a:masterClrMapping/>
  </p:clrMapOvr>
  <p:transition advTm="682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emenagement clin 5.10 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29429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934200" y="0"/>
            <a:ext cx="120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558ED5"/>
                </a:solidFill>
              </a:rPr>
              <a:t>Avril 2011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CD58D3-4BBE-321F-7439-6D1BD11B814A}"/>
              </a:ext>
            </a:extLst>
          </p:cNvPr>
          <p:cNvSpPr txBox="1"/>
          <p:nvPr/>
        </p:nvSpPr>
        <p:spPr>
          <a:xfrm>
            <a:off x="3205655" y="1671145"/>
            <a:ext cx="350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Préparation d’un premier container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1350" y="-381000"/>
            <a:ext cx="7856538" cy="1310062"/>
          </a:xfrm>
        </p:spPr>
        <p:txBody>
          <a:bodyPr/>
          <a:lstStyle/>
          <a:p>
            <a:r>
              <a:rPr lang="fr-FR" dirty="0"/>
              <a:t>Maternité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DSC_03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309"/>
            <a:ext cx="9144000" cy="6240691"/>
          </a:xfrm>
          <a:prstGeom prst="rect">
            <a:avLst/>
          </a:prstGeom>
        </p:spPr>
      </p:pic>
    </p:spTree>
  </p:cSld>
  <p:clrMapOvr>
    <a:masterClrMapping/>
  </p:clrMapOvr>
  <p:transition advTm="6148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,2|10,4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</TotalTime>
  <Words>92</Words>
  <Application>Microsoft Macintosh PowerPoint</Application>
  <PresentationFormat>Affichage à l'écran (4:3)</PresentationFormat>
  <Paragraphs>25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AIMA: Objectif numéro 2</vt:lpstr>
      <vt:lpstr>Antsohihy</vt:lpstr>
      <vt:lpstr>L’hôpital d’Antshohihy</vt:lpstr>
      <vt:lpstr>Présentation PowerPoint</vt:lpstr>
      <vt:lpstr>Stérilisation</vt:lpstr>
      <vt:lpstr>Présentation PowerPoint</vt:lpstr>
      <vt:lpstr>Maternité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TILLIE</dc:creator>
  <cp:lastModifiedBy>Bruno TILLIE</cp:lastModifiedBy>
  <cp:revision>1</cp:revision>
  <dcterms:created xsi:type="dcterms:W3CDTF">2025-01-09T16:39:24Z</dcterms:created>
  <dcterms:modified xsi:type="dcterms:W3CDTF">2025-01-09T16:41:15Z</dcterms:modified>
</cp:coreProperties>
</file>