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9" r:id="rId3"/>
    <p:sldId id="302" r:id="rId4"/>
    <p:sldId id="376" r:id="rId5"/>
    <p:sldId id="377" r:id="rId6"/>
    <p:sldId id="378" r:id="rId7"/>
    <p:sldId id="3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27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21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86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92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7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3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80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2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73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39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52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CCB1-BED2-704B-8B8D-916A31AFB6E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59A40-1581-074E-8FB7-0D7221DFB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2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D775F-693A-469D-C856-A677EB39F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2A15AC-5607-B4D7-D100-15F11F725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856" y="4429919"/>
            <a:ext cx="6858000" cy="1655762"/>
          </a:xfrm>
        </p:spPr>
        <p:txBody>
          <a:bodyPr>
            <a:normAutofit fontScale="85000" lnSpcReduction="20000"/>
          </a:bodyPr>
          <a:lstStyle/>
          <a:p>
            <a:r>
              <a:rPr lang="fr-FR" sz="15400" b="1" dirty="0">
                <a:solidFill>
                  <a:srgbClr val="FF0000"/>
                </a:solidFill>
              </a:rPr>
              <a:t>2011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571AA3-E6FC-9A2D-2D47-F743E881E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97" y="-568862"/>
            <a:ext cx="7772400" cy="49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02056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C45ED0-E541-C5EE-B9EB-7D5941098BCC}"/>
              </a:ext>
            </a:extLst>
          </p:cNvPr>
          <p:cNvSpPr txBox="1"/>
          <p:nvPr/>
        </p:nvSpPr>
        <p:spPr>
          <a:xfrm>
            <a:off x="3941379" y="609600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lits en 2011</a:t>
            </a:r>
          </a:p>
        </p:txBody>
      </p:sp>
    </p:spTree>
    <p:extLst>
      <p:ext uri="{BB962C8B-B14F-4D97-AF65-F5344CB8AC3E}">
        <p14:creationId xmlns:p14="http://schemas.microsoft.com/office/powerpoint/2010/main" val="273129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SCN63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286" y="2"/>
            <a:ext cx="4976713" cy="3733800"/>
          </a:xfrm>
          <a:prstGeom prst="rect">
            <a:avLst/>
          </a:prstGeom>
        </p:spPr>
      </p:pic>
      <p:pic>
        <p:nvPicPr>
          <p:cNvPr id="2" name="Image 1" descr="DSCN63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976712" cy="3733800"/>
          </a:xfrm>
          <a:prstGeom prst="rect">
            <a:avLst/>
          </a:prstGeom>
        </p:spPr>
      </p:pic>
      <p:pic>
        <p:nvPicPr>
          <p:cNvPr id="4" name="Image 3" descr="DSCN635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8429"/>
            <a:ext cx="4976712" cy="3733546"/>
          </a:xfrm>
          <a:prstGeom prst="rect">
            <a:avLst/>
          </a:prstGeom>
        </p:spPr>
      </p:pic>
      <p:pic>
        <p:nvPicPr>
          <p:cNvPr id="5" name="Image 4" descr="DSCN638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003" y="3178429"/>
            <a:ext cx="5005997" cy="3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IMG839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6"/>
            <a:ext cx="4546845" cy="3410134"/>
          </a:xfrm>
          <a:prstGeom prst="rect">
            <a:avLst/>
          </a:prstGeom>
        </p:spPr>
      </p:pic>
      <p:pic>
        <p:nvPicPr>
          <p:cNvPr id="3" name="Image 2" descr="CIMG84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44" y="0"/>
            <a:ext cx="4597155" cy="3447866"/>
          </a:xfrm>
          <a:prstGeom prst="rect">
            <a:avLst/>
          </a:prstGeom>
        </p:spPr>
      </p:pic>
      <p:pic>
        <p:nvPicPr>
          <p:cNvPr id="4" name="Image 3" descr="CIMG84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10132"/>
            <a:ext cx="4597155" cy="3447867"/>
          </a:xfrm>
          <a:prstGeom prst="rect">
            <a:avLst/>
          </a:prstGeom>
        </p:spPr>
      </p:pic>
      <p:pic>
        <p:nvPicPr>
          <p:cNvPr id="6" name="Image 5" descr="CIMG842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44" y="3410132"/>
            <a:ext cx="4597156" cy="34478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D192499-26B4-DEC2-6D49-463349239988}"/>
              </a:ext>
            </a:extLst>
          </p:cNvPr>
          <p:cNvSpPr txBox="1"/>
          <p:nvPr/>
        </p:nvSpPr>
        <p:spPr>
          <a:xfrm>
            <a:off x="473443" y="241738"/>
            <a:ext cx="25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</a:rPr>
              <a:t>Réupération</a:t>
            </a:r>
            <a:r>
              <a:rPr lang="fr-FR" dirty="0">
                <a:solidFill>
                  <a:schemeClr val="bg1"/>
                </a:solidFill>
              </a:rPr>
              <a:t> de matériel</a:t>
            </a:r>
          </a:p>
        </p:txBody>
      </p:sp>
    </p:spTree>
    <p:extLst>
      <p:ext uri="{BB962C8B-B14F-4D97-AF65-F5344CB8AC3E}">
        <p14:creationId xmlns:p14="http://schemas.microsoft.com/office/powerpoint/2010/main" val="15727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IMG84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60105" y="837278"/>
            <a:ext cx="6880827" cy="5160620"/>
          </a:xfrm>
          <a:prstGeom prst="rect">
            <a:avLst/>
          </a:prstGeom>
        </p:spPr>
      </p:pic>
      <p:pic>
        <p:nvPicPr>
          <p:cNvPr id="3" name="Image 2" descr="CIMG84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013" y="0"/>
            <a:ext cx="4814987" cy="3611240"/>
          </a:xfrm>
          <a:prstGeom prst="rect">
            <a:avLst/>
          </a:prstGeom>
        </p:spPr>
      </p:pic>
      <p:pic>
        <p:nvPicPr>
          <p:cNvPr id="4" name="Image 3" descr="CIMG84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014" y="3112597"/>
            <a:ext cx="4814985" cy="36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6657DF-15C4-88C7-C1FC-6CBFA629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F4BD04-2E53-6A04-0AD3-B524C692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65DBBD-F22B-87DA-9D52-C8A4112E6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0D9807-49FD-96AE-2D28-24BEC3ED2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8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985202-8E61-13E9-8074-C71CB3BC9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7D9C68-EABE-2962-1F41-CFD9240A5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94290"/>
            <a:ext cx="4572001" cy="3429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BA9B85-56EF-9C5E-D8CB-A86903D11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1998" cy="34289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0144F0-2458-4872-C90C-0BB860004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4" y="3414057"/>
            <a:ext cx="4572001" cy="34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7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297</TotalTime>
  <Words>8</Words>
  <Application>Microsoft Macintosh PowerPoint</Application>
  <PresentationFormat>Affichage à l'écran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 TILLIE</dc:creator>
  <cp:lastModifiedBy>Bruno TILLIE</cp:lastModifiedBy>
  <cp:revision>3</cp:revision>
  <dcterms:created xsi:type="dcterms:W3CDTF">2025-01-10T11:21:32Z</dcterms:created>
  <dcterms:modified xsi:type="dcterms:W3CDTF">2025-01-10T16:19:08Z</dcterms:modified>
</cp:coreProperties>
</file>